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webextensions/webextension1.xml" ContentType="application/vnd.ms-office.webextension+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257" r:id="rId2"/>
    <p:sldId id="258" r:id="rId3"/>
    <p:sldId id="2145705319" r:id="rId4"/>
    <p:sldId id="2145705321" r:id="rId5"/>
    <p:sldId id="348" r:id="rId6"/>
    <p:sldId id="260" r:id="rId7"/>
    <p:sldId id="2145705322" r:id="rId8"/>
    <p:sldId id="2145705323" r:id="rId9"/>
    <p:sldId id="2145705325" r:id="rId10"/>
    <p:sldId id="346" r:id="rId11"/>
    <p:sldId id="265" r:id="rId12"/>
    <p:sldId id="2145705324" r:id="rId13"/>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777"/>
    <a:srgbClr val="22343C"/>
    <a:srgbClr val="37463B"/>
    <a:srgbClr val="ADC5D0"/>
    <a:srgbClr val="9BB0A3"/>
    <a:srgbClr val="3842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985972-8A05-4ED6-8562-6524C4F92C86}" v="2716" dt="2025-03-04T10:23:34.8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6" autoAdjust="0"/>
  </p:normalViewPr>
  <p:slideViewPr>
    <p:cSldViewPr snapToGrid="0">
      <p:cViewPr varScale="1">
        <p:scale>
          <a:sx n="83" d="100"/>
          <a:sy n="83" d="100"/>
        </p:scale>
        <p:origin x="686" y="7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30" d="100"/>
        <a:sy n="130" d="100"/>
      </p:scale>
      <p:origin x="0" y="-1579"/>
    </p:cViewPr>
  </p:sorterViewPr>
  <p:notesViewPr>
    <p:cSldViewPr snapToGrid="0">
      <p:cViewPr varScale="1">
        <p:scale>
          <a:sx n="85" d="100"/>
          <a:sy n="85" d="100"/>
        </p:scale>
        <p:origin x="3876"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cilia, Aleix /ES" userId="08776416-6087-4679-b66c-ceef1890173c" providerId="ADAL" clId="{B9985972-8A05-4ED6-8562-6524C4F92C86}"/>
    <pc:docChg chg="undo custSel addSld delSld modSld sldOrd modMainMaster">
      <pc:chgData name="Sicilia, Aleix /ES" userId="08776416-6087-4679-b66c-ceef1890173c" providerId="ADAL" clId="{B9985972-8A05-4ED6-8562-6524C4F92C86}" dt="2025-03-04T10:24:29.364" v="7740" actId="20577"/>
      <pc:docMkLst>
        <pc:docMk/>
      </pc:docMkLst>
      <pc:sldChg chg="addSp delSp modSp mod delAnim modAnim">
        <pc:chgData name="Sicilia, Aleix /ES" userId="08776416-6087-4679-b66c-ceef1890173c" providerId="ADAL" clId="{B9985972-8A05-4ED6-8562-6524C4F92C86}" dt="2025-03-04T09:30:36.905" v="7560" actId="478"/>
        <pc:sldMkLst>
          <pc:docMk/>
          <pc:sldMk cId="1044939907" sldId="257"/>
        </pc:sldMkLst>
        <pc:spChg chg="add mod">
          <ac:chgData name="Sicilia, Aleix /ES" userId="08776416-6087-4679-b66c-ceef1890173c" providerId="ADAL" clId="{B9985972-8A05-4ED6-8562-6524C4F92C86}" dt="2025-03-04T07:41:36.441" v="7209" actId="14100"/>
          <ac:spMkLst>
            <pc:docMk/>
            <pc:sldMk cId="1044939907" sldId="257"/>
            <ac:spMk id="2" creationId="{8CB6E22C-73BF-40A8-EFB3-7EB5A6E0FDE8}"/>
          </ac:spMkLst>
        </pc:spChg>
        <pc:spChg chg="del">
          <ac:chgData name="Sicilia, Aleix /ES" userId="08776416-6087-4679-b66c-ceef1890173c" providerId="ADAL" clId="{B9985972-8A05-4ED6-8562-6524C4F92C86}" dt="2025-03-04T07:43:38.138" v="7226" actId="478"/>
          <ac:spMkLst>
            <pc:docMk/>
            <pc:sldMk cId="1044939907" sldId="257"/>
            <ac:spMk id="3" creationId="{6C1937BB-8C52-48AD-84E8-D9E4C22ECAC8}"/>
          </ac:spMkLst>
        </pc:spChg>
        <pc:spChg chg="add mod">
          <ac:chgData name="Sicilia, Aleix /ES" userId="08776416-6087-4679-b66c-ceef1890173c" providerId="ADAL" clId="{B9985972-8A05-4ED6-8562-6524C4F92C86}" dt="2025-03-04T07:42:33.912" v="7212" actId="1076"/>
          <ac:spMkLst>
            <pc:docMk/>
            <pc:sldMk cId="1044939907" sldId="257"/>
            <ac:spMk id="4" creationId="{2887679A-B1A7-7331-B976-62253020C3BA}"/>
          </ac:spMkLst>
        </pc:spChg>
        <pc:spChg chg="add del mod">
          <ac:chgData name="Sicilia, Aleix /ES" userId="08776416-6087-4679-b66c-ceef1890173c" providerId="ADAL" clId="{B9985972-8A05-4ED6-8562-6524C4F92C86}" dt="2025-03-04T09:30:36.905" v="7560" actId="478"/>
          <ac:spMkLst>
            <pc:docMk/>
            <pc:sldMk cId="1044939907" sldId="257"/>
            <ac:spMk id="5" creationId="{AB308208-7139-FFB7-D6AD-995ABA6F532F}"/>
          </ac:spMkLst>
        </pc:spChg>
        <pc:spChg chg="add mod">
          <ac:chgData name="Sicilia, Aleix /ES" userId="08776416-6087-4679-b66c-ceef1890173c" providerId="ADAL" clId="{B9985972-8A05-4ED6-8562-6524C4F92C86}" dt="2025-03-04T08:57:54.747" v="7474" actId="20577"/>
          <ac:spMkLst>
            <pc:docMk/>
            <pc:sldMk cId="1044939907" sldId="257"/>
            <ac:spMk id="7" creationId="{F5E8FE2C-3060-69EE-144E-ECCF3A1F06F3}"/>
          </ac:spMkLst>
        </pc:spChg>
        <pc:spChg chg="add mod">
          <ac:chgData name="Sicilia, Aleix /ES" userId="08776416-6087-4679-b66c-ceef1890173c" providerId="ADAL" clId="{B9985972-8A05-4ED6-8562-6524C4F92C86}" dt="2025-03-04T07:43:45.910" v="7253" actId="20577"/>
          <ac:spMkLst>
            <pc:docMk/>
            <pc:sldMk cId="1044939907" sldId="257"/>
            <ac:spMk id="10" creationId="{1ED12A90-0F25-4B70-7855-591CC63275BC}"/>
          </ac:spMkLst>
        </pc:spChg>
        <pc:spChg chg="mod">
          <ac:chgData name="Sicilia, Aleix /ES" userId="08776416-6087-4679-b66c-ceef1890173c" providerId="ADAL" clId="{B9985972-8A05-4ED6-8562-6524C4F92C86}" dt="2025-03-04T07:43:49.577" v="7254" actId="1076"/>
          <ac:spMkLst>
            <pc:docMk/>
            <pc:sldMk cId="1044939907" sldId="257"/>
            <ac:spMk id="11" creationId="{792973C2-64E0-451E-A71F-E5F611F454B4}"/>
          </ac:spMkLst>
        </pc:spChg>
        <pc:picChg chg="mod">
          <ac:chgData name="Sicilia, Aleix /ES" userId="08776416-6087-4679-b66c-ceef1890173c" providerId="ADAL" clId="{B9985972-8A05-4ED6-8562-6524C4F92C86}" dt="2025-02-21T08:23:11.524" v="1034" actId="1076"/>
          <ac:picMkLst>
            <pc:docMk/>
            <pc:sldMk cId="1044939907" sldId="257"/>
            <ac:picMk id="8" creationId="{426C65A7-A996-4C0A-B747-BA22BED03A5A}"/>
          </ac:picMkLst>
        </pc:picChg>
      </pc:sldChg>
      <pc:sldChg chg="modSp mod ord modShow">
        <pc:chgData name="Sicilia, Aleix /ES" userId="08776416-6087-4679-b66c-ceef1890173c" providerId="ADAL" clId="{B9985972-8A05-4ED6-8562-6524C4F92C86}" dt="2025-03-03T13:58:04.122" v="6382" actId="729"/>
        <pc:sldMkLst>
          <pc:docMk/>
          <pc:sldMk cId="1404386855" sldId="258"/>
        </pc:sldMkLst>
        <pc:spChg chg="mod">
          <ac:chgData name="Sicilia, Aleix /ES" userId="08776416-6087-4679-b66c-ceef1890173c" providerId="ADAL" clId="{B9985972-8A05-4ED6-8562-6524C4F92C86}" dt="2025-03-03T13:54:10.806" v="6252" actId="20577"/>
          <ac:spMkLst>
            <pc:docMk/>
            <pc:sldMk cId="1404386855" sldId="258"/>
            <ac:spMk id="3" creationId="{79F64797-5747-4EBC-BFFB-16978088E74D}"/>
          </ac:spMkLst>
        </pc:spChg>
      </pc:sldChg>
      <pc:sldChg chg="addSp delSp modSp mod ord modClrScheme modAnim chgLayout">
        <pc:chgData name="Sicilia, Aleix /ES" userId="08776416-6087-4679-b66c-ceef1890173c" providerId="ADAL" clId="{B9985972-8A05-4ED6-8562-6524C4F92C86}" dt="2025-03-04T10:13:21.219" v="7689" actId="14100"/>
        <pc:sldMkLst>
          <pc:docMk/>
          <pc:sldMk cId="1547837735" sldId="260"/>
        </pc:sldMkLst>
        <pc:spChg chg="add del mod">
          <ac:chgData name="Sicilia, Aleix /ES" userId="08776416-6087-4679-b66c-ceef1890173c" providerId="ADAL" clId="{B9985972-8A05-4ED6-8562-6524C4F92C86}" dt="2025-02-25T15:05:19.484" v="2794"/>
          <ac:spMkLst>
            <pc:docMk/>
            <pc:sldMk cId="1547837735" sldId="260"/>
            <ac:spMk id="2" creationId="{B3C01BB3-B75D-68CC-A1DE-6870844B46EA}"/>
          </ac:spMkLst>
        </pc:spChg>
        <pc:spChg chg="del">
          <ac:chgData name="Sicilia, Aleix /ES" userId="08776416-6087-4679-b66c-ceef1890173c" providerId="ADAL" clId="{B9985972-8A05-4ED6-8562-6524C4F92C86}" dt="2025-02-25T15:04:46.173" v="2788"/>
          <ac:spMkLst>
            <pc:docMk/>
            <pc:sldMk cId="1547837735" sldId="260"/>
            <ac:spMk id="3" creationId="{1BC209D1-E4A6-4534-AA0E-0A64524568E7}"/>
          </ac:spMkLst>
        </pc:spChg>
        <pc:spChg chg="add del mod">
          <ac:chgData name="Sicilia, Aleix /ES" userId="08776416-6087-4679-b66c-ceef1890173c" providerId="ADAL" clId="{B9985972-8A05-4ED6-8562-6524C4F92C86}" dt="2025-03-03T15:51:58.692" v="6802"/>
          <ac:spMkLst>
            <pc:docMk/>
            <pc:sldMk cId="1547837735" sldId="260"/>
            <ac:spMk id="3" creationId="{60F4AA1D-F68D-5FD0-F9E1-FCBE94050FFE}"/>
          </ac:spMkLst>
        </pc:spChg>
        <pc:spChg chg="add del mod">
          <ac:chgData name="Sicilia, Aleix /ES" userId="08776416-6087-4679-b66c-ceef1890173c" providerId="ADAL" clId="{B9985972-8A05-4ED6-8562-6524C4F92C86}" dt="2025-02-25T15:05:50.924" v="2798" actId="22"/>
          <ac:spMkLst>
            <pc:docMk/>
            <pc:sldMk cId="1547837735" sldId="260"/>
            <ac:spMk id="4" creationId="{726D559C-0277-F5BD-1C31-AAB513EE7BB7}"/>
          </ac:spMkLst>
        </pc:spChg>
        <pc:spChg chg="add mod">
          <ac:chgData name="Sicilia, Aleix /ES" userId="08776416-6087-4679-b66c-ceef1890173c" providerId="ADAL" clId="{B9985972-8A05-4ED6-8562-6524C4F92C86}" dt="2025-02-27T14:36:08.447" v="4609" actId="1076"/>
          <ac:spMkLst>
            <pc:docMk/>
            <pc:sldMk cId="1547837735" sldId="260"/>
            <ac:spMk id="7" creationId="{BBF9666C-1BC0-077D-397D-B810281839E7}"/>
          </ac:spMkLst>
        </pc:spChg>
        <pc:spChg chg="add mod">
          <ac:chgData name="Sicilia, Aleix /ES" userId="08776416-6087-4679-b66c-ceef1890173c" providerId="ADAL" clId="{B9985972-8A05-4ED6-8562-6524C4F92C86}" dt="2025-03-03T15:53:13.360" v="6821" actId="1076"/>
          <ac:spMkLst>
            <pc:docMk/>
            <pc:sldMk cId="1547837735" sldId="260"/>
            <ac:spMk id="8" creationId="{27C16955-02C1-A2C1-8130-E8023079E547}"/>
          </ac:spMkLst>
        </pc:spChg>
        <pc:spChg chg="add del mod">
          <ac:chgData name="Sicilia, Aleix /ES" userId="08776416-6087-4679-b66c-ceef1890173c" providerId="ADAL" clId="{B9985972-8A05-4ED6-8562-6524C4F92C86}" dt="2025-03-03T15:52:42.319" v="6811" actId="478"/>
          <ac:spMkLst>
            <pc:docMk/>
            <pc:sldMk cId="1547837735" sldId="260"/>
            <ac:spMk id="9" creationId="{9435BA7B-15D5-F92B-608D-81649FC95978}"/>
          </ac:spMkLst>
        </pc:spChg>
        <pc:spChg chg="add del mod">
          <ac:chgData name="Sicilia, Aleix /ES" userId="08776416-6087-4679-b66c-ceef1890173c" providerId="ADAL" clId="{B9985972-8A05-4ED6-8562-6524C4F92C86}" dt="2025-03-03T15:52:14.857" v="6806" actId="478"/>
          <ac:spMkLst>
            <pc:docMk/>
            <pc:sldMk cId="1547837735" sldId="260"/>
            <ac:spMk id="10" creationId="{738C899D-C88C-5146-B5DF-7A92E37DB63F}"/>
          </ac:spMkLst>
        </pc:spChg>
        <pc:spChg chg="mod ord">
          <ac:chgData name="Sicilia, Aleix /ES" userId="08776416-6087-4679-b66c-ceef1890173c" providerId="ADAL" clId="{B9985972-8A05-4ED6-8562-6524C4F92C86}" dt="2025-03-04T09:32:41.023" v="7641" actId="20577"/>
          <ac:spMkLst>
            <pc:docMk/>
            <pc:sldMk cId="1547837735" sldId="260"/>
            <ac:spMk id="11" creationId="{B077F0A3-D25F-4686-9652-AA67966B0F4B}"/>
          </ac:spMkLst>
        </pc:spChg>
        <pc:spChg chg="add mod">
          <ac:chgData name="Sicilia, Aleix /ES" userId="08776416-6087-4679-b66c-ceef1890173c" providerId="ADAL" clId="{B9985972-8A05-4ED6-8562-6524C4F92C86}" dt="2025-03-03T15:52:43.800" v="6812" actId="478"/>
          <ac:spMkLst>
            <pc:docMk/>
            <pc:sldMk cId="1547837735" sldId="260"/>
            <ac:spMk id="13" creationId="{A7975560-8EA1-9C07-2307-FB91A842431F}"/>
          </ac:spMkLst>
        </pc:spChg>
        <pc:spChg chg="add mod">
          <ac:chgData name="Sicilia, Aleix /ES" userId="08776416-6087-4679-b66c-ceef1890173c" providerId="ADAL" clId="{B9985972-8A05-4ED6-8562-6524C4F92C86}" dt="2025-03-03T15:52:47.643" v="6815" actId="478"/>
          <ac:spMkLst>
            <pc:docMk/>
            <pc:sldMk cId="1547837735" sldId="260"/>
            <ac:spMk id="14" creationId="{081264A2-3FEF-DE92-9E21-BE419182CD71}"/>
          </ac:spMkLst>
        </pc:spChg>
        <pc:spChg chg="add mod">
          <ac:chgData name="Sicilia, Aleix /ES" userId="08776416-6087-4679-b66c-ceef1890173c" providerId="ADAL" clId="{B9985972-8A05-4ED6-8562-6524C4F92C86}" dt="2025-03-04T07:05:10.293" v="6865" actId="14100"/>
          <ac:spMkLst>
            <pc:docMk/>
            <pc:sldMk cId="1547837735" sldId="260"/>
            <ac:spMk id="15" creationId="{C245D4F3-0716-06A0-1CBB-0B386261024D}"/>
          </ac:spMkLst>
        </pc:spChg>
        <pc:spChg chg="add del mod">
          <ac:chgData name="Sicilia, Aleix /ES" userId="08776416-6087-4679-b66c-ceef1890173c" providerId="ADAL" clId="{B9985972-8A05-4ED6-8562-6524C4F92C86}" dt="2025-02-25T15:05:10.236" v="2792"/>
          <ac:spMkLst>
            <pc:docMk/>
            <pc:sldMk cId="1547837735" sldId="260"/>
            <ac:spMk id="1031" creationId="{86EE3C93-C5E2-0C22-16F1-0C93829F7C85}"/>
          </ac:spMkLst>
        </pc:spChg>
        <pc:spChg chg="add del mod">
          <ac:chgData name="Sicilia, Aleix /ES" userId="08776416-6087-4679-b66c-ceef1890173c" providerId="ADAL" clId="{B9985972-8A05-4ED6-8562-6524C4F92C86}" dt="2025-02-25T15:06:40.221" v="2800" actId="26606"/>
          <ac:spMkLst>
            <pc:docMk/>
            <pc:sldMk cId="1547837735" sldId="260"/>
            <ac:spMk id="1033" creationId="{01CEA49C-1C0D-5269-960E-DA58B21D831E}"/>
          </ac:spMkLst>
        </pc:spChg>
        <pc:picChg chg="add mod modCrop">
          <ac:chgData name="Sicilia, Aleix /ES" userId="08776416-6087-4679-b66c-ceef1890173c" providerId="ADAL" clId="{B9985972-8A05-4ED6-8562-6524C4F92C86}" dt="2025-03-04T10:13:21.219" v="7689" actId="14100"/>
          <ac:picMkLst>
            <pc:docMk/>
            <pc:sldMk cId="1547837735" sldId="260"/>
            <ac:picMk id="2" creationId="{4C364C53-3C92-10C7-EA7C-8056EF8B8853}"/>
          </ac:picMkLst>
        </pc:picChg>
        <pc:picChg chg="add del mod">
          <ac:chgData name="Sicilia, Aleix /ES" userId="08776416-6087-4679-b66c-ceef1890173c" providerId="ADAL" clId="{B9985972-8A05-4ED6-8562-6524C4F92C86}" dt="2025-03-03T15:52:00.763" v="6803" actId="478"/>
          <ac:picMkLst>
            <pc:docMk/>
            <pc:sldMk cId="1547837735" sldId="260"/>
            <ac:picMk id="4" creationId="{2CE99DB3-08A1-37EC-C3A5-978CE16F1D4D}"/>
          </ac:picMkLst>
        </pc:picChg>
        <pc:picChg chg="add del mod">
          <ac:chgData name="Sicilia, Aleix /ES" userId="08776416-6087-4679-b66c-ceef1890173c" providerId="ADAL" clId="{B9985972-8A05-4ED6-8562-6524C4F92C86}" dt="2025-03-03T15:52:13.296" v="6805" actId="478"/>
          <ac:picMkLst>
            <pc:docMk/>
            <pc:sldMk cId="1547837735" sldId="260"/>
            <ac:picMk id="5" creationId="{49E826C4-2074-BBAB-D937-13FCD757850F}"/>
          </ac:picMkLst>
        </pc:picChg>
        <pc:picChg chg="add del mod ord">
          <ac:chgData name="Sicilia, Aleix /ES" userId="08776416-6087-4679-b66c-ceef1890173c" providerId="ADAL" clId="{B9985972-8A05-4ED6-8562-6524C4F92C86}" dt="2025-03-03T15:51:55.114" v="6799" actId="478"/>
          <ac:picMkLst>
            <pc:docMk/>
            <pc:sldMk cId="1547837735" sldId="260"/>
            <ac:picMk id="6" creationId="{ED917724-FA17-0558-6651-78A4161393B3}"/>
          </ac:picMkLst>
        </pc:picChg>
        <pc:picChg chg="add mod">
          <ac:chgData name="Sicilia, Aleix /ES" userId="08776416-6087-4679-b66c-ceef1890173c" providerId="ADAL" clId="{B9985972-8A05-4ED6-8562-6524C4F92C86}" dt="2025-03-03T15:52:36.034" v="6810" actId="1076"/>
          <ac:picMkLst>
            <pc:docMk/>
            <pc:sldMk cId="1547837735" sldId="260"/>
            <ac:picMk id="12" creationId="{4BBFA305-A48E-BFD1-EAD5-49819EA9FD17}"/>
          </ac:picMkLst>
        </pc:picChg>
        <pc:picChg chg="add del mod">
          <ac:chgData name="Sicilia, Aleix /ES" userId="08776416-6087-4679-b66c-ceef1890173c" providerId="ADAL" clId="{B9985972-8A05-4ED6-8562-6524C4F92C86}" dt="2025-03-03T15:53:00.871" v="6819" actId="478"/>
          <ac:picMkLst>
            <pc:docMk/>
            <pc:sldMk cId="1547837735" sldId="260"/>
            <ac:picMk id="1026" creationId="{A84CACAC-B9DA-6AA1-6BCD-C668AD6920BE}"/>
          </ac:picMkLst>
        </pc:picChg>
        <pc:picChg chg="add del mod">
          <ac:chgData name="Sicilia, Aleix /ES" userId="08776416-6087-4679-b66c-ceef1890173c" providerId="ADAL" clId="{B9985972-8A05-4ED6-8562-6524C4F92C86}" dt="2025-02-25T15:05:11.867" v="2793" actId="478"/>
          <ac:picMkLst>
            <pc:docMk/>
            <pc:sldMk cId="1547837735" sldId="260"/>
            <ac:picMk id="1028" creationId="{CBB9387A-B296-01D2-BB86-90802462D46F}"/>
          </ac:picMkLst>
        </pc:picChg>
        <pc:picChg chg="add del mod">
          <ac:chgData name="Sicilia, Aleix /ES" userId="08776416-6087-4679-b66c-ceef1890173c" providerId="ADAL" clId="{B9985972-8A05-4ED6-8562-6524C4F92C86}" dt="2025-02-25T15:05:27.870" v="2797" actId="478"/>
          <ac:picMkLst>
            <pc:docMk/>
            <pc:sldMk cId="1547837735" sldId="260"/>
            <ac:picMk id="1030" creationId="{542151B4-3044-6D0F-865D-C1A6BFF19140}"/>
          </ac:picMkLst>
        </pc:picChg>
      </pc:sldChg>
      <pc:sldChg chg="addSp delSp modSp del mod modShow">
        <pc:chgData name="Sicilia, Aleix /ES" userId="08776416-6087-4679-b66c-ceef1890173c" providerId="ADAL" clId="{B9985972-8A05-4ED6-8562-6524C4F92C86}" dt="2025-03-03T13:51:26.653" v="6107" actId="47"/>
        <pc:sldMkLst>
          <pc:docMk/>
          <pc:sldMk cId="1695729050" sldId="262"/>
        </pc:sldMkLst>
        <pc:spChg chg="del">
          <ac:chgData name="Sicilia, Aleix /ES" userId="08776416-6087-4679-b66c-ceef1890173c" providerId="ADAL" clId="{B9985972-8A05-4ED6-8562-6524C4F92C86}" dt="2025-02-25T07:52:28.716" v="1837" actId="931"/>
          <ac:spMkLst>
            <pc:docMk/>
            <pc:sldMk cId="1695729050" sldId="262"/>
            <ac:spMk id="11" creationId="{0AD62C8D-1FB3-498F-97F0-E5C8FB7991BE}"/>
          </ac:spMkLst>
        </pc:spChg>
        <pc:picChg chg="add mod">
          <ac:chgData name="Sicilia, Aleix /ES" userId="08776416-6087-4679-b66c-ceef1890173c" providerId="ADAL" clId="{B9985972-8A05-4ED6-8562-6524C4F92C86}" dt="2025-02-25T07:52:32.013" v="1838" actId="27614"/>
          <ac:picMkLst>
            <pc:docMk/>
            <pc:sldMk cId="1695729050" sldId="262"/>
            <ac:picMk id="4" creationId="{1CFA2C98-FA2E-7C87-0AE9-8831AE9EE486}"/>
          </ac:picMkLst>
        </pc:picChg>
      </pc:sldChg>
      <pc:sldChg chg="del">
        <pc:chgData name="Sicilia, Aleix /ES" userId="08776416-6087-4679-b66c-ceef1890173c" providerId="ADAL" clId="{B9985972-8A05-4ED6-8562-6524C4F92C86}" dt="2025-02-25T15:08:08.700" v="2814" actId="47"/>
        <pc:sldMkLst>
          <pc:docMk/>
          <pc:sldMk cId="1065486063" sldId="263"/>
        </pc:sldMkLst>
      </pc:sldChg>
      <pc:sldChg chg="addSp modSp mod ord modShow">
        <pc:chgData name="Sicilia, Aleix /ES" userId="08776416-6087-4679-b66c-ceef1890173c" providerId="ADAL" clId="{B9985972-8A05-4ED6-8562-6524C4F92C86}" dt="2025-03-04T09:35:22.096" v="7659" actId="1076"/>
        <pc:sldMkLst>
          <pc:docMk/>
          <pc:sldMk cId="3616238312" sldId="265"/>
        </pc:sldMkLst>
        <pc:spChg chg="add mod">
          <ac:chgData name="Sicilia, Aleix /ES" userId="08776416-6087-4679-b66c-ceef1890173c" providerId="ADAL" clId="{B9985972-8A05-4ED6-8562-6524C4F92C86}" dt="2025-03-04T09:35:22.096" v="7659" actId="1076"/>
          <ac:spMkLst>
            <pc:docMk/>
            <pc:sldMk cId="3616238312" sldId="265"/>
            <ac:spMk id="3" creationId="{41AECC5E-6856-4715-D796-3CC183611839}"/>
          </ac:spMkLst>
        </pc:spChg>
        <pc:spChg chg="mod">
          <ac:chgData name="Sicilia, Aleix /ES" userId="08776416-6087-4679-b66c-ceef1890173c" providerId="ADAL" clId="{B9985972-8A05-4ED6-8562-6524C4F92C86}" dt="2025-03-04T09:34:51.233" v="7647" actId="1076"/>
          <ac:spMkLst>
            <pc:docMk/>
            <pc:sldMk cId="3616238312" sldId="265"/>
            <ac:spMk id="22" creationId="{766CCDE6-6086-4623-9169-9BF63A211F3B}"/>
          </ac:spMkLst>
        </pc:spChg>
        <pc:picChg chg="add mod">
          <ac:chgData name="Sicilia, Aleix /ES" userId="08776416-6087-4679-b66c-ceef1890173c" providerId="ADAL" clId="{B9985972-8A05-4ED6-8562-6524C4F92C86}" dt="2025-03-04T09:35:00.272" v="7650" actId="1076"/>
          <ac:picMkLst>
            <pc:docMk/>
            <pc:sldMk cId="3616238312" sldId="265"/>
            <ac:picMk id="2" creationId="{6B109C9F-CF0B-7E2A-F264-B0451EBF91B4}"/>
          </ac:picMkLst>
        </pc:picChg>
      </pc:sldChg>
      <pc:sldChg chg="del">
        <pc:chgData name="Sicilia, Aleix /ES" userId="08776416-6087-4679-b66c-ceef1890173c" providerId="ADAL" clId="{B9985972-8A05-4ED6-8562-6524C4F92C86}" dt="2025-02-25T15:08:04.606" v="2813" actId="47"/>
        <pc:sldMkLst>
          <pc:docMk/>
          <pc:sldMk cId="2903920359" sldId="267"/>
        </pc:sldMkLst>
      </pc:sldChg>
      <pc:sldChg chg="addSp delSp modSp del mod ord modShow">
        <pc:chgData name="Sicilia, Aleix /ES" userId="08776416-6087-4679-b66c-ceef1890173c" providerId="ADAL" clId="{B9985972-8A05-4ED6-8562-6524C4F92C86}" dt="2025-03-03T13:54:41.334" v="6254" actId="47"/>
        <pc:sldMkLst>
          <pc:docMk/>
          <pc:sldMk cId="1397782637" sldId="268"/>
        </pc:sldMkLst>
        <pc:spChg chg="mod">
          <ac:chgData name="Sicilia, Aleix /ES" userId="08776416-6087-4679-b66c-ceef1890173c" providerId="ADAL" clId="{B9985972-8A05-4ED6-8562-6524C4F92C86}" dt="2025-02-25T07:46:20.171" v="1544" actId="1076"/>
          <ac:spMkLst>
            <pc:docMk/>
            <pc:sldMk cId="1397782637" sldId="268"/>
            <ac:spMk id="2" creationId="{019F4709-E5CD-0910-CEF0-15C3079792DA}"/>
          </ac:spMkLst>
        </pc:spChg>
        <pc:spChg chg="mod">
          <ac:chgData name="Sicilia, Aleix /ES" userId="08776416-6087-4679-b66c-ceef1890173c" providerId="ADAL" clId="{B9985972-8A05-4ED6-8562-6524C4F92C86}" dt="2025-02-25T17:04:39.287" v="4522" actId="1076"/>
          <ac:spMkLst>
            <pc:docMk/>
            <pc:sldMk cId="1397782637" sldId="268"/>
            <ac:spMk id="3" creationId="{88C037CE-132D-4468-AC6B-6CF670CC32F0}"/>
          </ac:spMkLst>
        </pc:spChg>
        <pc:spChg chg="add del mod">
          <ac:chgData name="Sicilia, Aleix /ES" userId="08776416-6087-4679-b66c-ceef1890173c" providerId="ADAL" clId="{B9985972-8A05-4ED6-8562-6524C4F92C86}" dt="2025-02-25T07:46:44.785" v="1571" actId="478"/>
          <ac:spMkLst>
            <pc:docMk/>
            <pc:sldMk cId="1397782637" sldId="268"/>
            <ac:spMk id="4" creationId="{28FD9390-6DB9-F924-85B9-EC1C183F8520}"/>
          </ac:spMkLst>
        </pc:spChg>
        <pc:spChg chg="add del mod">
          <ac:chgData name="Sicilia, Aleix /ES" userId="08776416-6087-4679-b66c-ceef1890173c" providerId="ADAL" clId="{B9985972-8A05-4ED6-8562-6524C4F92C86}" dt="2025-02-21T07:54:54.333" v="62" actId="478"/>
          <ac:spMkLst>
            <pc:docMk/>
            <pc:sldMk cId="1397782637" sldId="268"/>
            <ac:spMk id="6" creationId="{4098C171-A82E-28A1-33E4-3C4B3C0AE4D1}"/>
          </ac:spMkLst>
        </pc:spChg>
        <pc:spChg chg="add del mod">
          <ac:chgData name="Sicilia, Aleix /ES" userId="08776416-6087-4679-b66c-ceef1890173c" providerId="ADAL" clId="{B9985972-8A05-4ED6-8562-6524C4F92C86}" dt="2025-02-21T07:54:10.712" v="57" actId="478"/>
          <ac:spMkLst>
            <pc:docMk/>
            <pc:sldMk cId="1397782637" sldId="268"/>
            <ac:spMk id="7" creationId="{8AD3247A-D428-A6A7-BFD1-952009C45037}"/>
          </ac:spMkLst>
        </pc:spChg>
        <pc:spChg chg="add mod">
          <ac:chgData name="Sicilia, Aleix /ES" userId="08776416-6087-4679-b66c-ceef1890173c" providerId="ADAL" clId="{B9985972-8A05-4ED6-8562-6524C4F92C86}" dt="2025-02-25T07:48:49.957" v="1696" actId="1076"/>
          <ac:spMkLst>
            <pc:docMk/>
            <pc:sldMk cId="1397782637" sldId="268"/>
            <ac:spMk id="9" creationId="{778B365B-A1D0-C6FE-AC61-06DFE167B701}"/>
          </ac:spMkLst>
        </pc:spChg>
        <pc:spChg chg="add mod">
          <ac:chgData name="Sicilia, Aleix /ES" userId="08776416-6087-4679-b66c-ceef1890173c" providerId="ADAL" clId="{B9985972-8A05-4ED6-8562-6524C4F92C86}" dt="2025-02-25T07:55:59.435" v="2028" actId="1037"/>
          <ac:spMkLst>
            <pc:docMk/>
            <pc:sldMk cId="1397782637" sldId="268"/>
            <ac:spMk id="10" creationId="{14659099-385A-D2AD-BF4E-153A216C62B9}"/>
          </ac:spMkLst>
        </pc:spChg>
        <pc:spChg chg="add mod">
          <ac:chgData name="Sicilia, Aleix /ES" userId="08776416-6087-4679-b66c-ceef1890173c" providerId="ADAL" clId="{B9985972-8A05-4ED6-8562-6524C4F92C86}" dt="2025-02-25T07:46:26.477" v="1546" actId="1076"/>
          <ac:spMkLst>
            <pc:docMk/>
            <pc:sldMk cId="1397782637" sldId="268"/>
            <ac:spMk id="11" creationId="{857766B2-C900-5A49-97F1-5BA36594885C}"/>
          </ac:spMkLst>
        </pc:spChg>
        <pc:spChg chg="add mod">
          <ac:chgData name="Sicilia, Aleix /ES" userId="08776416-6087-4679-b66c-ceef1890173c" providerId="ADAL" clId="{B9985972-8A05-4ED6-8562-6524C4F92C86}" dt="2025-02-25T07:46:15.695" v="1543" actId="1076"/>
          <ac:spMkLst>
            <pc:docMk/>
            <pc:sldMk cId="1397782637" sldId="268"/>
            <ac:spMk id="12" creationId="{EB100971-3B83-6F1E-4747-451E11A92670}"/>
          </ac:spMkLst>
        </pc:spChg>
        <pc:spChg chg="add mod">
          <ac:chgData name="Sicilia, Aleix /ES" userId="08776416-6087-4679-b66c-ceef1890173c" providerId="ADAL" clId="{B9985972-8A05-4ED6-8562-6524C4F92C86}" dt="2025-02-25T07:55:51.761" v="2017" actId="14100"/>
          <ac:spMkLst>
            <pc:docMk/>
            <pc:sldMk cId="1397782637" sldId="268"/>
            <ac:spMk id="13" creationId="{00B0D18B-86F6-833C-FEAD-9525DE241A4F}"/>
          </ac:spMkLst>
        </pc:spChg>
        <pc:spChg chg="add mod">
          <ac:chgData name="Sicilia, Aleix /ES" userId="08776416-6087-4679-b66c-ceef1890173c" providerId="ADAL" clId="{B9985972-8A05-4ED6-8562-6524C4F92C86}" dt="2025-02-25T07:56:09.759" v="2030" actId="1076"/>
          <ac:spMkLst>
            <pc:docMk/>
            <pc:sldMk cId="1397782637" sldId="268"/>
            <ac:spMk id="14" creationId="{65986E57-0299-EDBD-6404-E36698AE54CD}"/>
          </ac:spMkLst>
        </pc:spChg>
        <pc:spChg chg="add mod">
          <ac:chgData name="Sicilia, Aleix /ES" userId="08776416-6087-4679-b66c-ceef1890173c" providerId="ADAL" clId="{B9985972-8A05-4ED6-8562-6524C4F92C86}" dt="2025-02-25T16:22:56.836" v="2832" actId="207"/>
          <ac:spMkLst>
            <pc:docMk/>
            <pc:sldMk cId="1397782637" sldId="268"/>
            <ac:spMk id="15" creationId="{68B44D91-42A0-101E-BF29-7BDE7CAE7684}"/>
          </ac:spMkLst>
        </pc:spChg>
        <pc:graphicFrameChg chg="add del modGraphic">
          <ac:chgData name="Sicilia, Aleix /ES" userId="08776416-6087-4679-b66c-ceef1890173c" providerId="ADAL" clId="{B9985972-8A05-4ED6-8562-6524C4F92C86}" dt="2025-02-21T07:47:49.993" v="1" actId="478"/>
          <ac:graphicFrameMkLst>
            <pc:docMk/>
            <pc:sldMk cId="1397782637" sldId="268"/>
            <ac:graphicFrameMk id="4" creationId="{4F70D5DE-C861-0788-964D-D401840A88E3}"/>
          </ac:graphicFrameMkLst>
        </pc:graphicFrameChg>
        <pc:graphicFrameChg chg="add mod modGraphic">
          <ac:chgData name="Sicilia, Aleix /ES" userId="08776416-6087-4679-b66c-ceef1890173c" providerId="ADAL" clId="{B9985972-8A05-4ED6-8562-6524C4F92C86}" dt="2025-02-25T07:57:05.224" v="2063" actId="20577"/>
          <ac:graphicFrameMkLst>
            <pc:docMk/>
            <pc:sldMk cId="1397782637" sldId="268"/>
            <ac:graphicFrameMk id="5" creationId="{62624FAC-1159-41E2-B0CF-60905A623F08}"/>
          </ac:graphicFrameMkLst>
        </pc:graphicFrameChg>
        <pc:graphicFrameChg chg="add del mod modGraphic">
          <ac:chgData name="Sicilia, Aleix /ES" userId="08776416-6087-4679-b66c-ceef1890173c" providerId="ADAL" clId="{B9985972-8A05-4ED6-8562-6524C4F92C86}" dt="2025-02-21T07:48:11.020" v="5" actId="478"/>
          <ac:graphicFrameMkLst>
            <pc:docMk/>
            <pc:sldMk cId="1397782637" sldId="268"/>
            <ac:graphicFrameMk id="5" creationId="{EE871EB5-F977-C775-958C-78A540AEE065}"/>
          </ac:graphicFrameMkLst>
        </pc:graphicFrameChg>
        <pc:graphicFrameChg chg="add mod">
          <ac:chgData name="Sicilia, Aleix /ES" userId="08776416-6087-4679-b66c-ceef1890173c" providerId="ADAL" clId="{B9985972-8A05-4ED6-8562-6524C4F92C86}" dt="2025-02-25T08:00:32.426" v="2130" actId="20577"/>
          <ac:graphicFrameMkLst>
            <pc:docMk/>
            <pc:sldMk cId="1397782637" sldId="268"/>
            <ac:graphicFrameMk id="6" creationId="{E4ACAAEA-BD9E-B55E-7CFF-E166D0208B8A}"/>
          </ac:graphicFrameMkLst>
        </pc:graphicFrameChg>
        <pc:graphicFrameChg chg="add del mod modGraphic">
          <ac:chgData name="Sicilia, Aleix /ES" userId="08776416-6087-4679-b66c-ceef1890173c" providerId="ADAL" clId="{B9985972-8A05-4ED6-8562-6524C4F92C86}" dt="2025-02-21T08:12:57.266" v="693" actId="478"/>
          <ac:graphicFrameMkLst>
            <pc:docMk/>
            <pc:sldMk cId="1397782637" sldId="268"/>
            <ac:graphicFrameMk id="8" creationId="{3696239A-0701-D910-EED6-322F2710768A}"/>
          </ac:graphicFrameMkLst>
        </pc:graphicFrameChg>
        <pc:graphicFrameChg chg="add mod">
          <ac:chgData name="Sicilia, Aleix /ES" userId="08776416-6087-4679-b66c-ceef1890173c" providerId="ADAL" clId="{B9985972-8A05-4ED6-8562-6524C4F92C86}" dt="2025-02-25T16:30:00.620" v="3044" actId="20577"/>
          <ac:graphicFrameMkLst>
            <pc:docMk/>
            <pc:sldMk cId="1397782637" sldId="268"/>
            <ac:graphicFrameMk id="18" creationId="{623C06C7-BEC1-46EA-50A3-1E0BD2D62670}"/>
          </ac:graphicFrameMkLst>
        </pc:graphicFrameChg>
        <pc:picChg chg="add mod">
          <ac:chgData name="Sicilia, Aleix /ES" userId="08776416-6087-4679-b66c-ceef1890173c" providerId="ADAL" clId="{B9985972-8A05-4ED6-8562-6524C4F92C86}" dt="2025-02-25T16:23:45.604" v="2837" actId="1076"/>
          <ac:picMkLst>
            <pc:docMk/>
            <pc:sldMk cId="1397782637" sldId="268"/>
            <ac:picMk id="2050" creationId="{4CA9B3A0-B6C5-D835-526E-8A95B3A67DEC}"/>
          </ac:picMkLst>
        </pc:picChg>
        <pc:picChg chg="add mod">
          <ac:chgData name="Sicilia, Aleix /ES" userId="08776416-6087-4679-b66c-ceef1890173c" providerId="ADAL" clId="{B9985972-8A05-4ED6-8562-6524C4F92C86}" dt="2025-02-25T16:24:13.322" v="2841" actId="14100"/>
          <ac:picMkLst>
            <pc:docMk/>
            <pc:sldMk cId="1397782637" sldId="268"/>
            <ac:picMk id="2052" creationId="{E2655255-6B09-4F78-73B5-B4D5C42AA82C}"/>
          </ac:picMkLst>
        </pc:picChg>
        <pc:cxnChg chg="add mod">
          <ac:chgData name="Sicilia, Aleix /ES" userId="08776416-6087-4679-b66c-ceef1890173c" providerId="ADAL" clId="{B9985972-8A05-4ED6-8562-6524C4F92C86}" dt="2025-02-25T07:56:43.808" v="2041" actId="14100"/>
          <ac:cxnSpMkLst>
            <pc:docMk/>
            <pc:sldMk cId="1397782637" sldId="268"/>
            <ac:cxnSpMk id="8" creationId="{9A1E79BF-2C89-6F48-1115-7D81EB2413D9}"/>
          </ac:cxnSpMkLst>
        </pc:cxnChg>
      </pc:sldChg>
      <pc:sldChg chg="addSp modSp add del mod ord modShow">
        <pc:chgData name="Sicilia, Aleix /ES" userId="08776416-6087-4679-b66c-ceef1890173c" providerId="ADAL" clId="{B9985972-8A05-4ED6-8562-6524C4F92C86}" dt="2025-03-03T13:50:52.482" v="6105" actId="47"/>
        <pc:sldMkLst>
          <pc:docMk/>
          <pc:sldMk cId="3892709401" sldId="282"/>
        </pc:sldMkLst>
        <pc:spChg chg="add mod">
          <ac:chgData name="Sicilia, Aleix /ES" userId="08776416-6087-4679-b66c-ceef1890173c" providerId="ADAL" clId="{B9985972-8A05-4ED6-8562-6524C4F92C86}" dt="2025-03-03T13:12:34.831" v="5091" actId="1076"/>
          <ac:spMkLst>
            <pc:docMk/>
            <pc:sldMk cId="3892709401" sldId="282"/>
            <ac:spMk id="3" creationId="{32623179-E4EF-B471-C5E5-99A519782667}"/>
          </ac:spMkLst>
        </pc:spChg>
        <pc:spChg chg="mod">
          <ac:chgData name="Sicilia, Aleix /ES" userId="08776416-6087-4679-b66c-ceef1890173c" providerId="ADAL" clId="{B9985972-8A05-4ED6-8562-6524C4F92C86}" dt="2025-03-03T13:09:17.514" v="4824" actId="113"/>
          <ac:spMkLst>
            <pc:docMk/>
            <pc:sldMk cId="3892709401" sldId="282"/>
            <ac:spMk id="82" creationId="{91E7600D-1CEB-F756-74AF-DD4211118C56}"/>
          </ac:spMkLst>
        </pc:spChg>
        <pc:spChg chg="mod">
          <ac:chgData name="Sicilia, Aleix /ES" userId="08776416-6087-4679-b66c-ceef1890173c" providerId="ADAL" clId="{B9985972-8A05-4ED6-8562-6524C4F92C86}" dt="2025-03-03T13:50:37.384" v="6104" actId="20577"/>
          <ac:spMkLst>
            <pc:docMk/>
            <pc:sldMk cId="3892709401" sldId="282"/>
            <ac:spMk id="83" creationId="{709E25D0-4889-C2DA-5A11-A99E16BF0C0A}"/>
          </ac:spMkLst>
        </pc:spChg>
        <pc:picChg chg="add mod">
          <ac:chgData name="Sicilia, Aleix /ES" userId="08776416-6087-4679-b66c-ceef1890173c" providerId="ADAL" clId="{B9985972-8A05-4ED6-8562-6524C4F92C86}" dt="2025-03-03T13:12:21.613" v="5086" actId="1076"/>
          <ac:picMkLst>
            <pc:docMk/>
            <pc:sldMk cId="3892709401" sldId="282"/>
            <ac:picMk id="2" creationId="{12AE6641-D686-0F1D-C974-A40F64BCE0B2}"/>
          </ac:picMkLst>
        </pc:picChg>
      </pc:sldChg>
      <pc:sldChg chg="addSp delSp modSp add del mod setBg">
        <pc:chgData name="Sicilia, Aleix /ES" userId="08776416-6087-4679-b66c-ceef1890173c" providerId="ADAL" clId="{B9985972-8A05-4ED6-8562-6524C4F92C86}" dt="2025-03-03T13:38:56.943" v="5830" actId="47"/>
        <pc:sldMkLst>
          <pc:docMk/>
          <pc:sldMk cId="1649434251" sldId="333"/>
        </pc:sldMkLst>
        <pc:picChg chg="add mod">
          <ac:chgData name="Sicilia, Aleix /ES" userId="08776416-6087-4679-b66c-ceef1890173c" providerId="ADAL" clId="{B9985972-8A05-4ED6-8562-6524C4F92C86}" dt="2025-03-03T13:19:18.840" v="5505" actId="1076"/>
          <ac:picMkLst>
            <pc:docMk/>
            <pc:sldMk cId="1649434251" sldId="333"/>
            <ac:picMk id="6" creationId="{FDF1278D-55EC-7E73-94C3-67667E14203A}"/>
          </ac:picMkLst>
        </pc:picChg>
        <pc:picChg chg="del mod">
          <ac:chgData name="Sicilia, Aleix /ES" userId="08776416-6087-4679-b66c-ceef1890173c" providerId="ADAL" clId="{B9985972-8A05-4ED6-8562-6524C4F92C86}" dt="2025-03-03T13:17:55.014" v="5502" actId="478"/>
          <ac:picMkLst>
            <pc:docMk/>
            <pc:sldMk cId="1649434251" sldId="333"/>
            <ac:picMk id="11" creationId="{778B8701-233C-F67F-8158-172998502021}"/>
          </ac:picMkLst>
        </pc:picChg>
      </pc:sldChg>
      <pc:sldChg chg="add del">
        <pc:chgData name="Sicilia, Aleix /ES" userId="08776416-6087-4679-b66c-ceef1890173c" providerId="ADAL" clId="{B9985972-8A05-4ED6-8562-6524C4F92C86}" dt="2025-03-03T13:13:42.382" v="5216" actId="47"/>
        <pc:sldMkLst>
          <pc:docMk/>
          <pc:sldMk cId="2174164933" sldId="335"/>
        </pc:sldMkLst>
      </pc:sldChg>
      <pc:sldChg chg="addSp delSp modSp add del mod modAnim">
        <pc:chgData name="Sicilia, Aleix /ES" userId="08776416-6087-4679-b66c-ceef1890173c" providerId="ADAL" clId="{B9985972-8A05-4ED6-8562-6524C4F92C86}" dt="2025-03-04T07:43:24.605" v="7224" actId="47"/>
        <pc:sldMkLst>
          <pc:docMk/>
          <pc:sldMk cId="163604298" sldId="336"/>
        </pc:sldMkLst>
        <pc:spChg chg="mod">
          <ac:chgData name="Sicilia, Aleix /ES" userId="08776416-6087-4679-b66c-ceef1890173c" providerId="ADAL" clId="{B9985972-8A05-4ED6-8562-6524C4F92C86}" dt="2025-03-03T14:49:08.428" v="6675" actId="20577"/>
          <ac:spMkLst>
            <pc:docMk/>
            <pc:sldMk cId="163604298" sldId="336"/>
            <ac:spMk id="3" creationId="{FDACCBF2-6982-83BA-7EE1-57F65B32B32F}"/>
          </ac:spMkLst>
        </pc:spChg>
        <pc:spChg chg="mod">
          <ac:chgData name="Sicilia, Aleix /ES" userId="08776416-6087-4679-b66c-ceef1890173c" providerId="ADAL" clId="{B9985972-8A05-4ED6-8562-6524C4F92C86}" dt="2025-03-04T07:33:22.301" v="7110" actId="114"/>
          <ac:spMkLst>
            <pc:docMk/>
            <pc:sldMk cId="163604298" sldId="336"/>
            <ac:spMk id="4" creationId="{4D2C5F01-5C9F-9CE7-4CD3-71FA1BA34305}"/>
          </ac:spMkLst>
        </pc:spChg>
        <pc:spChg chg="mod">
          <ac:chgData name="Sicilia, Aleix /ES" userId="08776416-6087-4679-b66c-ceef1890173c" providerId="ADAL" clId="{B9985972-8A05-4ED6-8562-6524C4F92C86}" dt="2025-03-03T13:53:12.147" v="6195" actId="313"/>
          <ac:spMkLst>
            <pc:docMk/>
            <pc:sldMk cId="163604298" sldId="336"/>
            <ac:spMk id="5" creationId="{794BDB41-CCBA-AC8B-A1F0-D56DCCAA5AD8}"/>
          </ac:spMkLst>
        </pc:spChg>
        <pc:spChg chg="add del mod">
          <ac:chgData name="Sicilia, Aleix /ES" userId="08776416-6087-4679-b66c-ceef1890173c" providerId="ADAL" clId="{B9985972-8A05-4ED6-8562-6524C4F92C86}" dt="2025-03-03T14:28:11.078" v="6513" actId="478"/>
          <ac:spMkLst>
            <pc:docMk/>
            <pc:sldMk cId="163604298" sldId="336"/>
            <ac:spMk id="10" creationId="{2BA45C6B-B861-E3B5-3F58-0A77B49CA786}"/>
          </ac:spMkLst>
        </pc:spChg>
        <pc:spChg chg="add mod">
          <ac:chgData name="Sicilia, Aleix /ES" userId="08776416-6087-4679-b66c-ceef1890173c" providerId="ADAL" clId="{B9985972-8A05-4ED6-8562-6524C4F92C86}" dt="2025-03-03T14:28:33.802" v="6535" actId="113"/>
          <ac:spMkLst>
            <pc:docMk/>
            <pc:sldMk cId="163604298" sldId="336"/>
            <ac:spMk id="11" creationId="{85053C6D-BF04-B09E-E3F9-7532B9BE10A1}"/>
          </ac:spMkLst>
        </pc:spChg>
        <pc:picChg chg="add mod">
          <ac:chgData name="Sicilia, Aleix /ES" userId="08776416-6087-4679-b66c-ceef1890173c" providerId="ADAL" clId="{B9985972-8A05-4ED6-8562-6524C4F92C86}" dt="2025-03-03T14:28:03.663" v="6511" actId="1076"/>
          <ac:picMkLst>
            <pc:docMk/>
            <pc:sldMk cId="163604298" sldId="336"/>
            <ac:picMk id="9" creationId="{E384384F-CCB5-5970-34DE-225D54BB8806}"/>
          </ac:picMkLst>
        </pc:picChg>
      </pc:sldChg>
      <pc:sldChg chg="modSp add mod">
        <pc:chgData name="Sicilia, Aleix /ES" userId="08776416-6087-4679-b66c-ceef1890173c" providerId="ADAL" clId="{B9985972-8A05-4ED6-8562-6524C4F92C86}" dt="2025-03-04T10:24:29.364" v="7740" actId="20577"/>
        <pc:sldMkLst>
          <pc:docMk/>
          <pc:sldMk cId="2288712463" sldId="346"/>
        </pc:sldMkLst>
        <pc:spChg chg="mod">
          <ac:chgData name="Sicilia, Aleix /ES" userId="08776416-6087-4679-b66c-ceef1890173c" providerId="ADAL" clId="{B9985972-8A05-4ED6-8562-6524C4F92C86}" dt="2025-03-04T10:24:29.364" v="7740" actId="20577"/>
          <ac:spMkLst>
            <pc:docMk/>
            <pc:sldMk cId="2288712463" sldId="346"/>
            <ac:spMk id="4" creationId="{2A5149DF-7ADA-3871-6E4D-56F787C5C495}"/>
          </ac:spMkLst>
        </pc:spChg>
        <pc:spChg chg="mod">
          <ac:chgData name="Sicilia, Aleix /ES" userId="08776416-6087-4679-b66c-ceef1890173c" providerId="ADAL" clId="{B9985972-8A05-4ED6-8562-6524C4F92C86}" dt="2025-03-03T14:07:07.890" v="6479" actId="20577"/>
          <ac:spMkLst>
            <pc:docMk/>
            <pc:sldMk cId="2288712463" sldId="346"/>
            <ac:spMk id="6" creationId="{D9957F3F-62D8-DD4A-7E54-F70956B0BCE8}"/>
          </ac:spMkLst>
        </pc:spChg>
        <pc:spChg chg="mod">
          <ac:chgData name="Sicilia, Aleix /ES" userId="08776416-6087-4679-b66c-ceef1890173c" providerId="ADAL" clId="{B9985972-8A05-4ED6-8562-6524C4F92C86}" dt="2025-03-03T14:06:48.400" v="6475" actId="1076"/>
          <ac:spMkLst>
            <pc:docMk/>
            <pc:sldMk cId="2288712463" sldId="346"/>
            <ac:spMk id="9" creationId="{BCC29CA0-0C19-3579-1249-562A5A45E6ED}"/>
          </ac:spMkLst>
        </pc:spChg>
        <pc:spChg chg="mod">
          <ac:chgData name="Sicilia, Aleix /ES" userId="08776416-6087-4679-b66c-ceef1890173c" providerId="ADAL" clId="{B9985972-8A05-4ED6-8562-6524C4F92C86}" dt="2025-03-04T09:03:39.657" v="7494" actId="1076"/>
          <ac:spMkLst>
            <pc:docMk/>
            <pc:sldMk cId="2288712463" sldId="346"/>
            <ac:spMk id="11" creationId="{FF456D40-1CA3-DA62-3839-C0AD4262DAD8}"/>
          </ac:spMkLst>
        </pc:spChg>
        <pc:spChg chg="mod">
          <ac:chgData name="Sicilia, Aleix /ES" userId="08776416-6087-4679-b66c-ceef1890173c" providerId="ADAL" clId="{B9985972-8A05-4ED6-8562-6524C4F92C86}" dt="2025-03-04T09:03:45.028" v="7517" actId="20577"/>
          <ac:spMkLst>
            <pc:docMk/>
            <pc:sldMk cId="2288712463" sldId="346"/>
            <ac:spMk id="14" creationId="{FB943252-ACAC-AA0F-34C9-09CD9AEC9192}"/>
          </ac:spMkLst>
        </pc:spChg>
        <pc:cxnChg chg="mod">
          <ac:chgData name="Sicilia, Aleix /ES" userId="08776416-6087-4679-b66c-ceef1890173c" providerId="ADAL" clId="{B9985972-8A05-4ED6-8562-6524C4F92C86}" dt="2025-03-03T14:39:27.699" v="6561" actId="1076"/>
          <ac:cxnSpMkLst>
            <pc:docMk/>
            <pc:sldMk cId="2288712463" sldId="346"/>
            <ac:cxnSpMk id="17" creationId="{EB1D87C6-C0CD-E48D-6E9B-52DFDF872147}"/>
          </ac:cxnSpMkLst>
        </pc:cxnChg>
      </pc:sldChg>
      <pc:sldChg chg="add del">
        <pc:chgData name="Sicilia, Aleix /ES" userId="08776416-6087-4679-b66c-ceef1890173c" providerId="ADAL" clId="{B9985972-8A05-4ED6-8562-6524C4F92C86}" dt="2025-03-03T13:54:42.269" v="6255" actId="47"/>
        <pc:sldMkLst>
          <pc:docMk/>
          <pc:sldMk cId="154605083" sldId="347"/>
        </pc:sldMkLst>
      </pc:sldChg>
      <pc:sldChg chg="addSp delSp modSp add mod ord modAnim modShow">
        <pc:chgData name="Sicilia, Aleix /ES" userId="08776416-6087-4679-b66c-ceef1890173c" providerId="ADAL" clId="{B9985972-8A05-4ED6-8562-6524C4F92C86}" dt="2025-03-04T09:31:20.728" v="7563" actId="729"/>
        <pc:sldMkLst>
          <pc:docMk/>
          <pc:sldMk cId="799365301" sldId="348"/>
        </pc:sldMkLst>
        <pc:spChg chg="add del mod">
          <ac:chgData name="Sicilia, Aleix /ES" userId="08776416-6087-4679-b66c-ceef1890173c" providerId="ADAL" clId="{B9985972-8A05-4ED6-8562-6524C4F92C86}" dt="2025-03-03T13:14:45.604" v="5278"/>
          <ac:spMkLst>
            <pc:docMk/>
            <pc:sldMk cId="799365301" sldId="348"/>
            <ac:spMk id="5" creationId="{6BF43C11-066E-AF8A-6E2E-31E4BC8B684E}"/>
          </ac:spMkLst>
        </pc:spChg>
        <pc:spChg chg="mod">
          <ac:chgData name="Sicilia, Aleix /ES" userId="08776416-6087-4679-b66c-ceef1890173c" providerId="ADAL" clId="{B9985972-8A05-4ED6-8562-6524C4F92C86}" dt="2025-03-03T14:42:16.860" v="6663" actId="14100"/>
          <ac:spMkLst>
            <pc:docMk/>
            <pc:sldMk cId="799365301" sldId="348"/>
            <ac:spMk id="8" creationId="{7389438C-3A72-7531-7001-32C53D54BCF7}"/>
          </ac:spMkLst>
        </pc:spChg>
        <pc:spChg chg="mod">
          <ac:chgData name="Sicilia, Aleix /ES" userId="08776416-6087-4679-b66c-ceef1890173c" providerId="ADAL" clId="{B9985972-8A05-4ED6-8562-6524C4F92C86}" dt="2025-03-03T13:16:55.627" v="5494" actId="20577"/>
          <ac:spMkLst>
            <pc:docMk/>
            <pc:sldMk cId="799365301" sldId="348"/>
            <ac:spMk id="10" creationId="{7672DE48-ED9C-6281-7221-299D86E99FEA}"/>
          </ac:spMkLst>
        </pc:spChg>
        <pc:spChg chg="mod">
          <ac:chgData name="Sicilia, Aleix /ES" userId="08776416-6087-4679-b66c-ceef1890173c" providerId="ADAL" clId="{B9985972-8A05-4ED6-8562-6524C4F92C86}" dt="2025-03-04T06:38:45.033" v="6847" actId="20577"/>
          <ac:spMkLst>
            <pc:docMk/>
            <pc:sldMk cId="799365301" sldId="348"/>
            <ac:spMk id="11" creationId="{6A99A827-AFD4-A5BC-DB08-4B96597B69B9}"/>
          </ac:spMkLst>
        </pc:spChg>
        <pc:spChg chg="add del mod">
          <ac:chgData name="Sicilia, Aleix /ES" userId="08776416-6087-4679-b66c-ceef1890173c" providerId="ADAL" clId="{B9985972-8A05-4ED6-8562-6524C4F92C86}" dt="2025-03-03T13:17:07.037" v="5498" actId="478"/>
          <ac:spMkLst>
            <pc:docMk/>
            <pc:sldMk cId="799365301" sldId="348"/>
            <ac:spMk id="12" creationId="{27967861-2F2E-3F79-EF4B-DB68FE13A5A0}"/>
          </ac:spMkLst>
        </pc:spChg>
        <pc:spChg chg="mod">
          <ac:chgData name="Sicilia, Aleix /ES" userId="08776416-6087-4679-b66c-ceef1890173c" providerId="ADAL" clId="{B9985972-8A05-4ED6-8562-6524C4F92C86}" dt="2025-03-03T14:13:36.984" v="6508" actId="20577"/>
          <ac:spMkLst>
            <pc:docMk/>
            <pc:sldMk cId="799365301" sldId="348"/>
            <ac:spMk id="13" creationId="{C5C09F9D-11EE-8AD4-3490-2A68750F2810}"/>
          </ac:spMkLst>
        </pc:spChg>
        <pc:spChg chg="del mod">
          <ac:chgData name="Sicilia, Aleix /ES" userId="08776416-6087-4679-b66c-ceef1890173c" providerId="ADAL" clId="{B9985972-8A05-4ED6-8562-6524C4F92C86}" dt="2025-03-03T13:15:18.390" v="5333" actId="478"/>
          <ac:spMkLst>
            <pc:docMk/>
            <pc:sldMk cId="799365301" sldId="348"/>
            <ac:spMk id="14" creationId="{FAB7C276-228B-F7FD-D034-95D5F984EB76}"/>
          </ac:spMkLst>
        </pc:spChg>
        <pc:spChg chg="add del mod">
          <ac:chgData name="Sicilia, Aleix /ES" userId="08776416-6087-4679-b66c-ceef1890173c" providerId="ADAL" clId="{B9985972-8A05-4ED6-8562-6524C4F92C86}" dt="2025-03-04T06:41:38.520" v="6859" actId="931"/>
          <ac:spMkLst>
            <pc:docMk/>
            <pc:sldMk cId="799365301" sldId="348"/>
            <ac:spMk id="16" creationId="{AE4744F2-6044-D49A-3BB4-B78B5BA29BD2}"/>
          </ac:spMkLst>
        </pc:spChg>
        <pc:spChg chg="add del mod">
          <ac:chgData name="Sicilia, Aleix /ES" userId="08776416-6087-4679-b66c-ceef1890173c" providerId="ADAL" clId="{B9985972-8A05-4ED6-8562-6524C4F92C86}" dt="2025-03-04T06:41:49.452" v="6864"/>
          <ac:spMkLst>
            <pc:docMk/>
            <pc:sldMk cId="799365301" sldId="348"/>
            <ac:spMk id="24" creationId="{55EEE4EF-AD59-5EF5-6474-96EDE0BD9D69}"/>
          </ac:spMkLst>
        </pc:spChg>
        <pc:picChg chg="add mod">
          <ac:chgData name="Sicilia, Aleix /ES" userId="08776416-6087-4679-b66c-ceef1890173c" providerId="ADAL" clId="{B9985972-8A05-4ED6-8562-6524C4F92C86}" dt="2025-03-03T13:16:41.414" v="5478" actId="1076"/>
          <ac:picMkLst>
            <pc:docMk/>
            <pc:sldMk cId="799365301" sldId="348"/>
            <ac:picMk id="6" creationId="{890ED834-D01E-2959-0D71-6473B1431566}"/>
          </ac:picMkLst>
        </pc:picChg>
        <pc:picChg chg="add mod">
          <ac:chgData name="Sicilia, Aleix /ES" userId="08776416-6087-4679-b66c-ceef1890173c" providerId="ADAL" clId="{B9985972-8A05-4ED6-8562-6524C4F92C86}" dt="2025-03-04T06:39:31.206" v="6855"/>
          <ac:picMkLst>
            <pc:docMk/>
            <pc:sldMk cId="799365301" sldId="348"/>
            <ac:picMk id="17" creationId="{95265BEC-6DD4-9805-BE05-0EF1D37661B1}"/>
          </ac:picMkLst>
        </pc:picChg>
        <pc:picChg chg="add mod">
          <ac:chgData name="Sicilia, Aleix /ES" userId="08776416-6087-4679-b66c-ceef1890173c" providerId="ADAL" clId="{B9985972-8A05-4ED6-8562-6524C4F92C86}" dt="2025-03-04T06:39:38.934" v="6857"/>
          <ac:picMkLst>
            <pc:docMk/>
            <pc:sldMk cId="799365301" sldId="348"/>
            <ac:picMk id="18" creationId="{3CE80437-D493-9A36-EF0B-DCCCF78EE469}"/>
          </ac:picMkLst>
        </pc:picChg>
        <pc:picChg chg="add del mod">
          <ac:chgData name="Sicilia, Aleix /ES" userId="08776416-6087-4679-b66c-ceef1890173c" providerId="ADAL" clId="{B9985972-8A05-4ED6-8562-6524C4F92C86}" dt="2025-03-04T06:41:45.880" v="6863" actId="478"/>
          <ac:picMkLst>
            <pc:docMk/>
            <pc:sldMk cId="799365301" sldId="348"/>
            <ac:picMk id="20" creationId="{892D5D56-DBC1-B6FA-D8A2-F962F9BD6744}"/>
          </ac:picMkLst>
        </pc:picChg>
        <pc:picChg chg="add mod">
          <ac:chgData name="Sicilia, Aleix /ES" userId="08776416-6087-4679-b66c-ceef1890173c" providerId="ADAL" clId="{B9985972-8A05-4ED6-8562-6524C4F92C86}" dt="2025-03-04T06:41:49.452" v="6864"/>
          <ac:picMkLst>
            <pc:docMk/>
            <pc:sldMk cId="799365301" sldId="348"/>
            <ac:picMk id="25" creationId="{D150D8F6-62F9-76FB-CA3F-77DF83DD147F}"/>
          </ac:picMkLst>
        </pc:picChg>
        <pc:picChg chg="del">
          <ac:chgData name="Sicilia, Aleix /ES" userId="08776416-6087-4679-b66c-ceef1890173c" providerId="ADAL" clId="{B9985972-8A05-4ED6-8562-6524C4F92C86}" dt="2025-03-03T13:14:35.761" v="5277" actId="478"/>
          <ac:picMkLst>
            <pc:docMk/>
            <pc:sldMk cId="799365301" sldId="348"/>
            <ac:picMk id="29" creationId="{F7D63E7C-3102-2F82-F2DA-65F58BB1047F}"/>
          </ac:picMkLst>
        </pc:picChg>
        <pc:picChg chg="del">
          <ac:chgData name="Sicilia, Aleix /ES" userId="08776416-6087-4679-b66c-ceef1890173c" providerId="ADAL" clId="{B9985972-8A05-4ED6-8562-6524C4F92C86}" dt="2025-03-04T06:39:05.827" v="6848" actId="478"/>
          <ac:picMkLst>
            <pc:docMk/>
            <pc:sldMk cId="799365301" sldId="348"/>
            <ac:picMk id="30" creationId="{870F6EB3-C2C6-4379-90BB-7D97BF0F329D}"/>
          </ac:picMkLst>
        </pc:picChg>
        <pc:picChg chg="add del mod">
          <ac:chgData name="Sicilia, Aleix /ES" userId="08776416-6087-4679-b66c-ceef1890173c" providerId="ADAL" clId="{B9985972-8A05-4ED6-8562-6524C4F92C86}" dt="2025-03-04T06:40:56.138" v="6858" actId="478"/>
          <ac:picMkLst>
            <pc:docMk/>
            <pc:sldMk cId="799365301" sldId="348"/>
            <ac:picMk id="1026" creationId="{61846462-4219-B647-E16D-C06CA972B594}"/>
          </ac:picMkLst>
        </pc:picChg>
      </pc:sldChg>
      <pc:sldChg chg="addSp delSp modSp add mod delAnim">
        <pc:chgData name="Sicilia, Aleix /ES" userId="08776416-6087-4679-b66c-ceef1890173c" providerId="ADAL" clId="{B9985972-8A05-4ED6-8562-6524C4F92C86}" dt="2025-03-03T14:41:05.429" v="6625" actId="20577"/>
        <pc:sldMkLst>
          <pc:docMk/>
          <pc:sldMk cId="1420356817" sldId="2145705319"/>
        </pc:sldMkLst>
        <pc:spChg chg="mod">
          <ac:chgData name="Sicilia, Aleix /ES" userId="08776416-6087-4679-b66c-ceef1890173c" providerId="ADAL" clId="{B9985972-8A05-4ED6-8562-6524C4F92C86}" dt="2025-02-21T08:16:39.568" v="723" actId="1076"/>
          <ac:spMkLst>
            <pc:docMk/>
            <pc:sldMk cId="1420356817" sldId="2145705319"/>
            <ac:spMk id="2" creationId="{4C4C89FC-4FAC-F055-44F5-65A843E86555}"/>
          </ac:spMkLst>
        </pc:spChg>
        <pc:spChg chg="add mod">
          <ac:chgData name="Sicilia, Aleix /ES" userId="08776416-6087-4679-b66c-ceef1890173c" providerId="ADAL" clId="{B9985972-8A05-4ED6-8562-6524C4F92C86}" dt="2025-03-03T14:40:46.204" v="6579" actId="20577"/>
          <ac:spMkLst>
            <pc:docMk/>
            <pc:sldMk cId="1420356817" sldId="2145705319"/>
            <ac:spMk id="3" creationId="{1419F3CD-34C0-6F66-FA0E-148466F61BA7}"/>
          </ac:spMkLst>
        </pc:spChg>
        <pc:spChg chg="del">
          <ac:chgData name="Sicilia, Aleix /ES" userId="08776416-6087-4679-b66c-ceef1890173c" providerId="ADAL" clId="{B9985972-8A05-4ED6-8562-6524C4F92C86}" dt="2025-02-21T08:17:05.019" v="740" actId="478"/>
          <ac:spMkLst>
            <pc:docMk/>
            <pc:sldMk cId="1420356817" sldId="2145705319"/>
            <ac:spMk id="3" creationId="{9DE7267A-B5B8-B919-ED33-222CC7749C4D}"/>
          </ac:spMkLst>
        </pc:spChg>
        <pc:spChg chg="del">
          <ac:chgData name="Sicilia, Aleix /ES" userId="08776416-6087-4679-b66c-ceef1890173c" providerId="ADAL" clId="{B9985972-8A05-4ED6-8562-6524C4F92C86}" dt="2025-02-21T08:20:43.908" v="862" actId="478"/>
          <ac:spMkLst>
            <pc:docMk/>
            <pc:sldMk cId="1420356817" sldId="2145705319"/>
            <ac:spMk id="5" creationId="{0B8E2996-1713-54A2-B142-28DA51248404}"/>
          </ac:spMkLst>
        </pc:spChg>
        <pc:spChg chg="mod">
          <ac:chgData name="Sicilia, Aleix /ES" userId="08776416-6087-4679-b66c-ceef1890173c" providerId="ADAL" clId="{B9985972-8A05-4ED6-8562-6524C4F92C86}" dt="2025-02-21T08:27:35.641" v="1347" actId="14100"/>
          <ac:spMkLst>
            <pc:docMk/>
            <pc:sldMk cId="1420356817" sldId="2145705319"/>
            <ac:spMk id="7" creationId="{311813F7-B85C-204D-0562-0DF729B21501}"/>
          </ac:spMkLst>
        </pc:spChg>
        <pc:spChg chg="del mod">
          <ac:chgData name="Sicilia, Aleix /ES" userId="08776416-6087-4679-b66c-ceef1890173c" providerId="ADAL" clId="{B9985972-8A05-4ED6-8562-6524C4F92C86}" dt="2025-02-21T08:18:33.900" v="749" actId="478"/>
          <ac:spMkLst>
            <pc:docMk/>
            <pc:sldMk cId="1420356817" sldId="2145705319"/>
            <ac:spMk id="8" creationId="{F9A97C18-44E9-A93D-AAC7-79442CA5F0DE}"/>
          </ac:spMkLst>
        </pc:spChg>
        <pc:spChg chg="del mod">
          <ac:chgData name="Sicilia, Aleix /ES" userId="08776416-6087-4679-b66c-ceef1890173c" providerId="ADAL" clId="{B9985972-8A05-4ED6-8562-6524C4F92C86}" dt="2025-02-21T08:22:47.011" v="1030" actId="478"/>
          <ac:spMkLst>
            <pc:docMk/>
            <pc:sldMk cId="1420356817" sldId="2145705319"/>
            <ac:spMk id="9" creationId="{04AA8A69-EE24-F959-6A1C-DAB42EEF0413}"/>
          </ac:spMkLst>
        </pc:spChg>
        <pc:spChg chg="mod">
          <ac:chgData name="Sicilia, Aleix /ES" userId="08776416-6087-4679-b66c-ceef1890173c" providerId="ADAL" clId="{B9985972-8A05-4ED6-8562-6524C4F92C86}" dt="2025-03-03T14:41:05.429" v="6625" actId="20577"/>
          <ac:spMkLst>
            <pc:docMk/>
            <pc:sldMk cId="1420356817" sldId="2145705319"/>
            <ac:spMk id="10" creationId="{A09B6E05-A2AA-45D1-67E4-38EB1D2A1F52}"/>
          </ac:spMkLst>
        </pc:spChg>
        <pc:spChg chg="mod">
          <ac:chgData name="Sicilia, Aleix /ES" userId="08776416-6087-4679-b66c-ceef1890173c" providerId="ADAL" clId="{B9985972-8A05-4ED6-8562-6524C4F92C86}" dt="2025-02-21T08:16:44.877" v="736" actId="20577"/>
          <ac:spMkLst>
            <pc:docMk/>
            <pc:sldMk cId="1420356817" sldId="2145705319"/>
            <ac:spMk id="11" creationId="{3891BB2A-8803-8098-648D-5ECAD0F15458}"/>
          </ac:spMkLst>
        </pc:spChg>
        <pc:spChg chg="del">
          <ac:chgData name="Sicilia, Aleix /ES" userId="08776416-6087-4679-b66c-ceef1890173c" providerId="ADAL" clId="{B9985972-8A05-4ED6-8562-6524C4F92C86}" dt="2025-02-21T08:16:58.034" v="737" actId="478"/>
          <ac:spMkLst>
            <pc:docMk/>
            <pc:sldMk cId="1420356817" sldId="2145705319"/>
            <ac:spMk id="16" creationId="{2FEA28C2-D4AE-7FBC-5113-A0832E7C8B8C}"/>
          </ac:spMkLst>
        </pc:spChg>
        <pc:spChg chg="del">
          <ac:chgData name="Sicilia, Aleix /ES" userId="08776416-6087-4679-b66c-ceef1890173c" providerId="ADAL" clId="{B9985972-8A05-4ED6-8562-6524C4F92C86}" dt="2025-02-21T08:17:00.076" v="738" actId="478"/>
          <ac:spMkLst>
            <pc:docMk/>
            <pc:sldMk cId="1420356817" sldId="2145705319"/>
            <ac:spMk id="17" creationId="{2C820B4D-BE81-8B89-0E0E-A082DD7A5BAB}"/>
          </ac:spMkLst>
        </pc:spChg>
        <pc:spChg chg="add mod">
          <ac:chgData name="Sicilia, Aleix /ES" userId="08776416-6087-4679-b66c-ceef1890173c" providerId="ADAL" clId="{B9985972-8A05-4ED6-8562-6524C4F92C86}" dt="2025-02-25T16:58:27.186" v="4285" actId="313"/>
          <ac:spMkLst>
            <pc:docMk/>
            <pc:sldMk cId="1420356817" sldId="2145705319"/>
            <ac:spMk id="20" creationId="{D2CBC9B2-F934-20BC-C56B-BBA78BD85A5E}"/>
          </ac:spMkLst>
        </pc:spChg>
        <pc:spChg chg="add mod">
          <ac:chgData name="Sicilia, Aleix /ES" userId="08776416-6087-4679-b66c-ceef1890173c" providerId="ADAL" clId="{B9985972-8A05-4ED6-8562-6524C4F92C86}" dt="2025-02-25T07:43:51.410" v="1514" actId="20577"/>
          <ac:spMkLst>
            <pc:docMk/>
            <pc:sldMk cId="1420356817" sldId="2145705319"/>
            <ac:spMk id="22" creationId="{918AE4CF-93BE-2F60-15AE-8C4A96DE1C95}"/>
          </ac:spMkLst>
        </pc:spChg>
        <pc:spChg chg="add mod">
          <ac:chgData name="Sicilia, Aleix /ES" userId="08776416-6087-4679-b66c-ceef1890173c" providerId="ADAL" clId="{B9985972-8A05-4ED6-8562-6524C4F92C86}" dt="2025-02-21T08:28:12.663" v="1360" actId="1076"/>
          <ac:spMkLst>
            <pc:docMk/>
            <pc:sldMk cId="1420356817" sldId="2145705319"/>
            <ac:spMk id="23" creationId="{A083248C-B0A2-FA02-043A-7754858B852A}"/>
          </ac:spMkLst>
        </pc:spChg>
        <pc:spChg chg="add del mod">
          <ac:chgData name="Sicilia, Aleix /ES" userId="08776416-6087-4679-b66c-ceef1890173c" providerId="ADAL" clId="{B9985972-8A05-4ED6-8562-6524C4F92C86}" dt="2025-02-21T08:23:28.576" v="1040" actId="478"/>
          <ac:spMkLst>
            <pc:docMk/>
            <pc:sldMk cId="1420356817" sldId="2145705319"/>
            <ac:spMk id="25" creationId="{D1B2A513-1EF3-691B-442C-806C8B3D454F}"/>
          </ac:spMkLst>
        </pc:spChg>
        <pc:spChg chg="add mod">
          <ac:chgData name="Sicilia, Aleix /ES" userId="08776416-6087-4679-b66c-ceef1890173c" providerId="ADAL" clId="{B9985972-8A05-4ED6-8562-6524C4F92C86}" dt="2025-02-21T08:27:57.404" v="1358" actId="1076"/>
          <ac:spMkLst>
            <pc:docMk/>
            <pc:sldMk cId="1420356817" sldId="2145705319"/>
            <ac:spMk id="26" creationId="{970E07D9-A8B7-DC95-AE50-B1A92B67E704}"/>
          </ac:spMkLst>
        </pc:spChg>
        <pc:spChg chg="add mod">
          <ac:chgData name="Sicilia, Aleix /ES" userId="08776416-6087-4679-b66c-ceef1890173c" providerId="ADAL" clId="{B9985972-8A05-4ED6-8562-6524C4F92C86}" dt="2025-02-21T09:59:49.678" v="1397" actId="1076"/>
          <ac:spMkLst>
            <pc:docMk/>
            <pc:sldMk cId="1420356817" sldId="2145705319"/>
            <ac:spMk id="27" creationId="{DF74C96F-0E3F-A41B-069C-345FC4F89B7C}"/>
          </ac:spMkLst>
        </pc:spChg>
        <pc:spChg chg="add mod">
          <ac:chgData name="Sicilia, Aleix /ES" userId="08776416-6087-4679-b66c-ceef1890173c" providerId="ADAL" clId="{B9985972-8A05-4ED6-8562-6524C4F92C86}" dt="2025-02-25T16:25:20.287" v="2911" actId="20577"/>
          <ac:spMkLst>
            <pc:docMk/>
            <pc:sldMk cId="1420356817" sldId="2145705319"/>
            <ac:spMk id="28" creationId="{475C378A-9617-25FF-11E2-0B9E5318C231}"/>
          </ac:spMkLst>
        </pc:spChg>
        <pc:spChg chg="add mod">
          <ac:chgData name="Sicilia, Aleix /ES" userId="08776416-6087-4679-b66c-ceef1890173c" providerId="ADAL" clId="{B9985972-8A05-4ED6-8562-6524C4F92C86}" dt="2025-02-25T16:28:35.100" v="2965" actId="1076"/>
          <ac:spMkLst>
            <pc:docMk/>
            <pc:sldMk cId="1420356817" sldId="2145705319"/>
            <ac:spMk id="29" creationId="{9BAFB710-0535-0ED0-1714-943070E71931}"/>
          </ac:spMkLst>
        </pc:spChg>
        <pc:spChg chg="add mod">
          <ac:chgData name="Sicilia, Aleix /ES" userId="08776416-6087-4679-b66c-ceef1890173c" providerId="ADAL" clId="{B9985972-8A05-4ED6-8562-6524C4F92C86}" dt="2025-02-25T16:28:42.781" v="2982" actId="1037"/>
          <ac:spMkLst>
            <pc:docMk/>
            <pc:sldMk cId="1420356817" sldId="2145705319"/>
            <ac:spMk id="33" creationId="{DF942988-8874-1C9C-4B59-4E71DE2A4E42}"/>
          </ac:spMkLst>
        </pc:spChg>
        <pc:spChg chg="add mod">
          <ac:chgData name="Sicilia, Aleix /ES" userId="08776416-6087-4679-b66c-ceef1890173c" providerId="ADAL" clId="{B9985972-8A05-4ED6-8562-6524C4F92C86}" dt="2025-02-21T10:00:07.094" v="1401" actId="1076"/>
          <ac:spMkLst>
            <pc:docMk/>
            <pc:sldMk cId="1420356817" sldId="2145705319"/>
            <ac:spMk id="36" creationId="{9CBD685A-8E53-5B27-9A6D-F5F55F1F1E40}"/>
          </ac:spMkLst>
        </pc:spChg>
        <pc:spChg chg="add mod">
          <ac:chgData name="Sicilia, Aleix /ES" userId="08776416-6087-4679-b66c-ceef1890173c" providerId="ADAL" clId="{B9985972-8A05-4ED6-8562-6524C4F92C86}" dt="2025-02-25T16:28:53.794" v="3010" actId="1076"/>
          <ac:spMkLst>
            <pc:docMk/>
            <pc:sldMk cId="1420356817" sldId="2145705319"/>
            <ac:spMk id="37" creationId="{05D9A0A8-F159-9394-544B-988A35AC01D1}"/>
          </ac:spMkLst>
        </pc:spChg>
        <pc:spChg chg="add mod">
          <ac:chgData name="Sicilia, Aleix /ES" userId="08776416-6087-4679-b66c-ceef1890173c" providerId="ADAL" clId="{B9985972-8A05-4ED6-8562-6524C4F92C86}" dt="2025-02-25T07:43:33.850" v="1487" actId="20577"/>
          <ac:spMkLst>
            <pc:docMk/>
            <pc:sldMk cId="1420356817" sldId="2145705319"/>
            <ac:spMk id="38" creationId="{0F6F7646-3E41-DD93-ED29-9C653786B365}"/>
          </ac:spMkLst>
        </pc:spChg>
        <pc:graphicFrameChg chg="add del mod modGraphic">
          <ac:chgData name="Sicilia, Aleix /ES" userId="08776416-6087-4679-b66c-ceef1890173c" providerId="ADAL" clId="{B9985972-8A05-4ED6-8562-6524C4F92C86}" dt="2025-02-21T08:30:30.362" v="1385" actId="478"/>
          <ac:graphicFrameMkLst>
            <pc:docMk/>
            <pc:sldMk cId="1420356817" sldId="2145705319"/>
            <ac:graphicFrameMk id="30" creationId="{E5D982E7-E5F5-39D7-64F0-E7720541CC47}"/>
          </ac:graphicFrameMkLst>
        </pc:graphicFrameChg>
        <pc:picChg chg="del">
          <ac:chgData name="Sicilia, Aleix /ES" userId="08776416-6087-4679-b66c-ceef1890173c" providerId="ADAL" clId="{B9985972-8A05-4ED6-8562-6524C4F92C86}" dt="2025-02-21T08:17:06.400" v="741" actId="478"/>
          <ac:picMkLst>
            <pc:docMk/>
            <pc:sldMk cId="1420356817" sldId="2145705319"/>
            <ac:picMk id="4" creationId="{71C10ECA-1510-6F38-FE17-B666672470F9}"/>
          </ac:picMkLst>
        </pc:picChg>
        <pc:picChg chg="del">
          <ac:chgData name="Sicilia, Aleix /ES" userId="08776416-6087-4679-b66c-ceef1890173c" providerId="ADAL" clId="{B9985972-8A05-4ED6-8562-6524C4F92C86}" dt="2025-02-21T08:18:31.537" v="747" actId="478"/>
          <ac:picMkLst>
            <pc:docMk/>
            <pc:sldMk cId="1420356817" sldId="2145705319"/>
            <ac:picMk id="6" creationId="{0E5D787A-31B8-3781-6BFC-49700F99FF56}"/>
          </ac:picMkLst>
        </pc:picChg>
        <pc:picChg chg="del">
          <ac:chgData name="Sicilia, Aleix /ES" userId="08776416-6087-4679-b66c-ceef1890173c" providerId="ADAL" clId="{B9985972-8A05-4ED6-8562-6524C4F92C86}" dt="2025-02-21T08:20:41.479" v="861" actId="478"/>
          <ac:picMkLst>
            <pc:docMk/>
            <pc:sldMk cId="1420356817" sldId="2145705319"/>
            <ac:picMk id="15" creationId="{2CDB1A16-B06A-6533-F171-CA17A88934DB}"/>
          </ac:picMkLst>
        </pc:picChg>
        <pc:picChg chg="add mod">
          <ac:chgData name="Sicilia, Aleix /ES" userId="08776416-6087-4679-b66c-ceef1890173c" providerId="ADAL" clId="{B9985972-8A05-4ED6-8562-6524C4F92C86}" dt="2025-02-21T08:18:29.095" v="746" actId="1076"/>
          <ac:picMkLst>
            <pc:docMk/>
            <pc:sldMk cId="1420356817" sldId="2145705319"/>
            <ac:picMk id="19" creationId="{BA04F009-D804-FEE8-1A2E-1924A0B1260C}"/>
          </ac:picMkLst>
        </pc:picChg>
        <pc:picChg chg="add mod">
          <ac:chgData name="Sicilia, Aleix /ES" userId="08776416-6087-4679-b66c-ceef1890173c" providerId="ADAL" clId="{B9985972-8A05-4ED6-8562-6524C4F92C86}" dt="2025-02-21T08:27:40.092" v="1350" actId="1076"/>
          <ac:picMkLst>
            <pc:docMk/>
            <pc:sldMk cId="1420356817" sldId="2145705319"/>
            <ac:picMk id="21" creationId="{74D2A97D-8042-09C6-A240-386505A795F2}"/>
          </ac:picMkLst>
        </pc:picChg>
        <pc:picChg chg="add mod">
          <ac:chgData name="Sicilia, Aleix /ES" userId="08776416-6087-4679-b66c-ceef1890173c" providerId="ADAL" clId="{B9985972-8A05-4ED6-8562-6524C4F92C86}" dt="2025-02-21T08:27:53.936" v="1356" actId="1076"/>
          <ac:picMkLst>
            <pc:docMk/>
            <pc:sldMk cId="1420356817" sldId="2145705319"/>
            <ac:picMk id="24" creationId="{F295AD0E-FFCF-ABA9-74EF-3735E62720B8}"/>
          </ac:picMkLst>
        </pc:picChg>
        <pc:picChg chg="add mod">
          <ac:chgData name="Sicilia, Aleix /ES" userId="08776416-6087-4679-b66c-ceef1890173c" providerId="ADAL" clId="{B9985972-8A05-4ED6-8562-6524C4F92C86}" dt="2025-02-21T09:58:40.031" v="1390" actId="1076"/>
          <ac:picMkLst>
            <pc:docMk/>
            <pc:sldMk cId="1420356817" sldId="2145705319"/>
            <ac:picMk id="32" creationId="{6683606A-63FE-BABE-B6C5-E0D342FE97B9}"/>
          </ac:picMkLst>
        </pc:picChg>
        <pc:picChg chg="add mod">
          <ac:chgData name="Sicilia, Aleix /ES" userId="08776416-6087-4679-b66c-ceef1890173c" providerId="ADAL" clId="{B9985972-8A05-4ED6-8562-6524C4F92C86}" dt="2025-02-25T16:28:49.906" v="3009" actId="1035"/>
          <ac:picMkLst>
            <pc:docMk/>
            <pc:sldMk cId="1420356817" sldId="2145705319"/>
            <ac:picMk id="35" creationId="{FEFB7F36-92AB-A28E-6047-977351F70827}"/>
          </ac:picMkLst>
        </pc:picChg>
        <pc:picChg chg="del">
          <ac:chgData name="Sicilia, Aleix /ES" userId="08776416-6087-4679-b66c-ceef1890173c" providerId="ADAL" clId="{B9985972-8A05-4ED6-8562-6524C4F92C86}" dt="2025-02-21T08:17:02.866" v="739" actId="478"/>
          <ac:picMkLst>
            <pc:docMk/>
            <pc:sldMk cId="1420356817" sldId="2145705319"/>
            <ac:picMk id="1026" creationId="{2DE64990-9F94-2CD9-974B-849A1D67687E}"/>
          </ac:picMkLst>
        </pc:picChg>
        <pc:picChg chg="del">
          <ac:chgData name="Sicilia, Aleix /ES" userId="08776416-6087-4679-b66c-ceef1890173c" providerId="ADAL" clId="{B9985972-8A05-4ED6-8562-6524C4F92C86}" dt="2025-02-21T08:20:43.908" v="862" actId="478"/>
          <ac:picMkLst>
            <pc:docMk/>
            <pc:sldMk cId="1420356817" sldId="2145705319"/>
            <ac:picMk id="1028" creationId="{85B57B8B-18C4-D0FE-087F-55A9275D1BA0}"/>
          </ac:picMkLst>
        </pc:picChg>
        <pc:picChg chg="del">
          <ac:chgData name="Sicilia, Aleix /ES" userId="08776416-6087-4679-b66c-ceef1890173c" providerId="ADAL" clId="{B9985972-8A05-4ED6-8562-6524C4F92C86}" dt="2025-02-21T08:20:43.908" v="862" actId="478"/>
          <ac:picMkLst>
            <pc:docMk/>
            <pc:sldMk cId="1420356817" sldId="2145705319"/>
            <ac:picMk id="1030" creationId="{376F1210-AE26-7917-386C-F341047EFD5B}"/>
          </ac:picMkLst>
        </pc:picChg>
        <pc:picChg chg="add mod">
          <ac:chgData name="Sicilia, Aleix /ES" userId="08776416-6087-4679-b66c-ceef1890173c" providerId="ADAL" clId="{B9985972-8A05-4ED6-8562-6524C4F92C86}" dt="2025-02-25T16:28:59.034" v="3012" actId="1076"/>
          <ac:picMkLst>
            <pc:docMk/>
            <pc:sldMk cId="1420356817" sldId="2145705319"/>
            <ac:picMk id="3074" creationId="{CB978500-ED3D-DBE7-8F08-685F6EBD8EB2}"/>
          </ac:picMkLst>
        </pc:picChg>
      </pc:sldChg>
      <pc:sldChg chg="addSp delSp modSp add del mod ord modShow">
        <pc:chgData name="Sicilia, Aleix /ES" userId="08776416-6087-4679-b66c-ceef1890173c" providerId="ADAL" clId="{B9985972-8A05-4ED6-8562-6524C4F92C86}" dt="2025-03-03T13:44:48.064" v="5872" actId="47"/>
        <pc:sldMkLst>
          <pc:docMk/>
          <pc:sldMk cId="4188524456" sldId="2145705320"/>
        </pc:sldMkLst>
        <pc:spChg chg="mod">
          <ac:chgData name="Sicilia, Aleix /ES" userId="08776416-6087-4679-b66c-ceef1890173c" providerId="ADAL" clId="{B9985972-8A05-4ED6-8562-6524C4F92C86}" dt="2025-02-25T16:12:41.180" v="2830" actId="1076"/>
          <ac:spMkLst>
            <pc:docMk/>
            <pc:sldMk cId="4188524456" sldId="2145705320"/>
            <ac:spMk id="2" creationId="{019F4709-E5CD-0910-CEF0-15C3079792DA}"/>
          </ac:spMkLst>
        </pc:spChg>
        <pc:spChg chg="mod">
          <ac:chgData name="Sicilia, Aleix /ES" userId="08776416-6087-4679-b66c-ceef1890173c" providerId="ADAL" clId="{B9985972-8A05-4ED6-8562-6524C4F92C86}" dt="2025-02-25T14:53:44.331" v="2230" actId="14100"/>
          <ac:spMkLst>
            <pc:docMk/>
            <pc:sldMk cId="4188524456" sldId="2145705320"/>
            <ac:spMk id="3" creationId="{88C037CE-132D-4468-AC6B-6CF670CC32F0}"/>
          </ac:spMkLst>
        </pc:spChg>
        <pc:spChg chg="add mod">
          <ac:chgData name="Sicilia, Aleix /ES" userId="08776416-6087-4679-b66c-ceef1890173c" providerId="ADAL" clId="{B9985972-8A05-4ED6-8562-6524C4F92C86}" dt="2025-02-25T14:58:44.396" v="2586" actId="1076"/>
          <ac:spMkLst>
            <pc:docMk/>
            <pc:sldMk cId="4188524456" sldId="2145705320"/>
            <ac:spMk id="4" creationId="{CB99A343-8899-C57B-D61F-1F7B723EE8A7}"/>
          </ac:spMkLst>
        </pc:spChg>
        <pc:spChg chg="mod">
          <ac:chgData name="Sicilia, Aleix /ES" userId="08776416-6087-4679-b66c-ceef1890173c" providerId="ADAL" clId="{B9985972-8A05-4ED6-8562-6524C4F92C86}" dt="2025-02-25T16:26:46.207" v="2956" actId="1076"/>
          <ac:spMkLst>
            <pc:docMk/>
            <pc:sldMk cId="4188524456" sldId="2145705320"/>
            <ac:spMk id="9" creationId="{778B365B-A1D0-C6FE-AC61-06DFE167B701}"/>
          </ac:spMkLst>
        </pc:spChg>
        <pc:spChg chg="mod">
          <ac:chgData name="Sicilia, Aleix /ES" userId="08776416-6087-4679-b66c-ceef1890173c" providerId="ADAL" clId="{B9985972-8A05-4ED6-8562-6524C4F92C86}" dt="2025-02-25T14:57:55.728" v="2552" actId="1076"/>
          <ac:spMkLst>
            <pc:docMk/>
            <pc:sldMk cId="4188524456" sldId="2145705320"/>
            <ac:spMk id="10" creationId="{14659099-385A-D2AD-BF4E-153A216C62B9}"/>
          </ac:spMkLst>
        </pc:spChg>
        <pc:spChg chg="del">
          <ac:chgData name="Sicilia, Aleix /ES" userId="08776416-6087-4679-b66c-ceef1890173c" providerId="ADAL" clId="{B9985972-8A05-4ED6-8562-6524C4F92C86}" dt="2025-02-25T14:57:43.208" v="2547" actId="478"/>
          <ac:spMkLst>
            <pc:docMk/>
            <pc:sldMk cId="4188524456" sldId="2145705320"/>
            <ac:spMk id="11" creationId="{857766B2-C900-5A49-97F1-5BA36594885C}"/>
          </ac:spMkLst>
        </pc:spChg>
        <pc:spChg chg="mod">
          <ac:chgData name="Sicilia, Aleix /ES" userId="08776416-6087-4679-b66c-ceef1890173c" providerId="ADAL" clId="{B9985972-8A05-4ED6-8562-6524C4F92C86}" dt="2025-02-25T14:53:22.935" v="2203" actId="1076"/>
          <ac:spMkLst>
            <pc:docMk/>
            <pc:sldMk cId="4188524456" sldId="2145705320"/>
            <ac:spMk id="12" creationId="{EB100971-3B83-6F1E-4747-451E11A92670}"/>
          </ac:spMkLst>
        </pc:spChg>
        <pc:spChg chg="del">
          <ac:chgData name="Sicilia, Aleix /ES" userId="08776416-6087-4679-b66c-ceef1890173c" providerId="ADAL" clId="{B9985972-8A05-4ED6-8562-6524C4F92C86}" dt="2025-02-25T14:55:02.865" v="2345" actId="478"/>
          <ac:spMkLst>
            <pc:docMk/>
            <pc:sldMk cId="4188524456" sldId="2145705320"/>
            <ac:spMk id="13" creationId="{00B0D18B-86F6-833C-FEAD-9525DE241A4F}"/>
          </ac:spMkLst>
        </pc:spChg>
        <pc:spChg chg="del mod">
          <ac:chgData name="Sicilia, Aleix /ES" userId="08776416-6087-4679-b66c-ceef1890173c" providerId="ADAL" clId="{B9985972-8A05-4ED6-8562-6524C4F92C86}" dt="2025-02-25T14:57:44.119" v="2549" actId="478"/>
          <ac:spMkLst>
            <pc:docMk/>
            <pc:sldMk cId="4188524456" sldId="2145705320"/>
            <ac:spMk id="14" creationId="{65986E57-0299-EDBD-6404-E36698AE54CD}"/>
          </ac:spMkLst>
        </pc:spChg>
        <pc:spChg chg="del">
          <ac:chgData name="Sicilia, Aleix /ES" userId="08776416-6087-4679-b66c-ceef1890173c" providerId="ADAL" clId="{B9985972-8A05-4ED6-8562-6524C4F92C86}" dt="2025-02-25T14:57:46.018" v="2550" actId="478"/>
          <ac:spMkLst>
            <pc:docMk/>
            <pc:sldMk cId="4188524456" sldId="2145705320"/>
            <ac:spMk id="15" creationId="{68B44D91-42A0-101E-BF29-7BDE7CAE7684}"/>
          </ac:spMkLst>
        </pc:spChg>
        <pc:graphicFrameChg chg="mod">
          <ac:chgData name="Sicilia, Aleix /ES" userId="08776416-6087-4679-b66c-ceef1890173c" providerId="ADAL" clId="{B9985972-8A05-4ED6-8562-6524C4F92C86}" dt="2025-02-25T16:25:52.655" v="2935" actId="20577"/>
          <ac:graphicFrameMkLst>
            <pc:docMk/>
            <pc:sldMk cId="4188524456" sldId="2145705320"/>
            <ac:graphicFrameMk id="5" creationId="{62624FAC-1159-41E2-B0CF-60905A623F08}"/>
          </ac:graphicFrameMkLst>
        </pc:graphicFrameChg>
        <pc:graphicFrameChg chg="mod">
          <ac:chgData name="Sicilia, Aleix /ES" userId="08776416-6087-4679-b66c-ceef1890173c" providerId="ADAL" clId="{B9985972-8A05-4ED6-8562-6524C4F92C86}" dt="2025-02-25T14:57:51.382" v="2551" actId="1076"/>
          <ac:graphicFrameMkLst>
            <pc:docMk/>
            <pc:sldMk cId="4188524456" sldId="2145705320"/>
            <ac:graphicFrameMk id="6" creationId="{E4ACAAEA-BD9E-B55E-7CFF-E166D0208B8A}"/>
          </ac:graphicFrameMkLst>
        </pc:graphicFrameChg>
        <pc:graphicFrameChg chg="add mod">
          <ac:chgData name="Sicilia, Aleix /ES" userId="08776416-6087-4679-b66c-ceef1890173c" providerId="ADAL" clId="{B9985972-8A05-4ED6-8562-6524C4F92C86}" dt="2025-02-25T16:25:42.639" v="2928" actId="20577"/>
          <ac:graphicFrameMkLst>
            <pc:docMk/>
            <pc:sldMk cId="4188524456" sldId="2145705320"/>
            <ac:graphicFrameMk id="7" creationId="{9B50EC8D-240D-409E-5754-2F0CB9CEE02F}"/>
          </ac:graphicFrameMkLst>
        </pc:graphicFrameChg>
        <pc:graphicFrameChg chg="del">
          <ac:chgData name="Sicilia, Aleix /ES" userId="08776416-6087-4679-b66c-ceef1890173c" providerId="ADAL" clId="{B9985972-8A05-4ED6-8562-6524C4F92C86}" dt="2025-02-25T14:57:41.324" v="2546" actId="478"/>
          <ac:graphicFrameMkLst>
            <pc:docMk/>
            <pc:sldMk cId="4188524456" sldId="2145705320"/>
            <ac:graphicFrameMk id="18" creationId="{623C06C7-BEC1-46EA-50A3-1E0BD2D62670}"/>
          </ac:graphicFrameMkLst>
        </pc:graphicFrameChg>
        <pc:graphicFrameChg chg="add del mod modGraphic">
          <ac:chgData name="Sicilia, Aleix /ES" userId="08776416-6087-4679-b66c-ceef1890173c" providerId="ADAL" clId="{B9985972-8A05-4ED6-8562-6524C4F92C86}" dt="2025-02-25T16:32:45.170" v="3304" actId="478"/>
          <ac:graphicFrameMkLst>
            <pc:docMk/>
            <pc:sldMk cId="4188524456" sldId="2145705320"/>
            <ac:graphicFrameMk id="20" creationId="{9F71F4C3-45E4-D575-3BBA-129713318732}"/>
          </ac:graphicFrameMkLst>
        </pc:graphicFrameChg>
        <pc:cxnChg chg="del">
          <ac:chgData name="Sicilia, Aleix /ES" userId="08776416-6087-4679-b66c-ceef1890173c" providerId="ADAL" clId="{B9985972-8A05-4ED6-8562-6524C4F92C86}" dt="2025-02-25T14:55:11.895" v="2348" actId="478"/>
          <ac:cxnSpMkLst>
            <pc:docMk/>
            <pc:sldMk cId="4188524456" sldId="2145705320"/>
            <ac:cxnSpMk id="8" creationId="{9A1E79BF-2C89-6F48-1115-7D81EB2413D9}"/>
          </ac:cxnSpMkLst>
        </pc:cxnChg>
        <pc:cxnChg chg="add mod">
          <ac:chgData name="Sicilia, Aleix /ES" userId="08776416-6087-4679-b66c-ceef1890173c" providerId="ADAL" clId="{B9985972-8A05-4ED6-8562-6524C4F92C86}" dt="2025-02-25T16:12:20.426" v="2819" actId="693"/>
          <ac:cxnSpMkLst>
            <pc:docMk/>
            <pc:sldMk cId="4188524456" sldId="2145705320"/>
            <ac:cxnSpMk id="17" creationId="{DADCA786-F816-4D42-9C25-7AB477189CD3}"/>
          </ac:cxnSpMkLst>
        </pc:cxnChg>
        <pc:cxnChg chg="add mod">
          <ac:chgData name="Sicilia, Aleix /ES" userId="08776416-6087-4679-b66c-ceef1890173c" providerId="ADAL" clId="{B9985972-8A05-4ED6-8562-6524C4F92C86}" dt="2025-02-25T16:12:32.310" v="2821" actId="1076"/>
          <ac:cxnSpMkLst>
            <pc:docMk/>
            <pc:sldMk cId="4188524456" sldId="2145705320"/>
            <ac:cxnSpMk id="19" creationId="{16871EE4-8331-9A7E-3B44-61C317395DA9}"/>
          </ac:cxnSpMkLst>
        </pc:cxnChg>
      </pc:sldChg>
      <pc:sldChg chg="addSp delSp modSp add mod ord modAnim">
        <pc:chgData name="Sicilia, Aleix /ES" userId="08776416-6087-4679-b66c-ceef1890173c" providerId="ADAL" clId="{B9985972-8A05-4ED6-8562-6524C4F92C86}" dt="2025-03-04T09:31:41.261" v="7610"/>
        <pc:sldMkLst>
          <pc:docMk/>
          <pc:sldMk cId="975489227" sldId="2145705321"/>
        </pc:sldMkLst>
        <pc:spChg chg="del">
          <ac:chgData name="Sicilia, Aleix /ES" userId="08776416-6087-4679-b66c-ceef1890173c" providerId="ADAL" clId="{B9985972-8A05-4ED6-8562-6524C4F92C86}" dt="2025-02-25T16:32:26.780" v="3299" actId="478"/>
          <ac:spMkLst>
            <pc:docMk/>
            <pc:sldMk cId="975489227" sldId="2145705321"/>
            <ac:spMk id="4" creationId="{CB99A343-8899-C57B-D61F-1F7B723EE8A7}"/>
          </ac:spMkLst>
        </pc:spChg>
        <pc:spChg chg="add mod">
          <ac:chgData name="Sicilia, Aleix /ES" userId="08776416-6087-4679-b66c-ceef1890173c" providerId="ADAL" clId="{B9985972-8A05-4ED6-8562-6524C4F92C86}" dt="2025-02-27T19:10:24.658" v="4664" actId="20577"/>
          <ac:spMkLst>
            <pc:docMk/>
            <pc:sldMk cId="975489227" sldId="2145705321"/>
            <ac:spMk id="4" creationId="{F078B533-9D5B-3D52-BDEB-45FCBB55FE1B}"/>
          </ac:spMkLst>
        </pc:spChg>
        <pc:spChg chg="add del mod">
          <ac:chgData name="Sicilia, Aleix /ES" userId="08776416-6087-4679-b66c-ceef1890173c" providerId="ADAL" clId="{B9985972-8A05-4ED6-8562-6524C4F92C86}" dt="2025-02-27T19:10:21.068" v="4659" actId="478"/>
          <ac:spMkLst>
            <pc:docMk/>
            <pc:sldMk cId="975489227" sldId="2145705321"/>
            <ac:spMk id="5" creationId="{3C304F10-5DB3-9593-3AA7-70FF056FC442}"/>
          </ac:spMkLst>
        </pc:spChg>
        <pc:spChg chg="add mod">
          <ac:chgData name="Sicilia, Aleix /ES" userId="08776416-6087-4679-b66c-ceef1890173c" providerId="ADAL" clId="{B9985972-8A05-4ED6-8562-6524C4F92C86}" dt="2025-03-04T08:38:43.964" v="7419" actId="255"/>
          <ac:spMkLst>
            <pc:docMk/>
            <pc:sldMk cId="975489227" sldId="2145705321"/>
            <ac:spMk id="5" creationId="{A4644268-57B0-2F41-1B12-8D04215C8651}"/>
          </ac:spMkLst>
        </pc:spChg>
        <pc:spChg chg="add mod">
          <ac:chgData name="Sicilia, Aleix /ES" userId="08776416-6087-4679-b66c-ceef1890173c" providerId="ADAL" clId="{B9985972-8A05-4ED6-8562-6524C4F92C86}" dt="2025-02-27T19:10:43.643" v="4670" actId="14100"/>
          <ac:spMkLst>
            <pc:docMk/>
            <pc:sldMk cId="975489227" sldId="2145705321"/>
            <ac:spMk id="6" creationId="{411A3074-B18C-2BE6-04B1-872D3DC1B24D}"/>
          </ac:spMkLst>
        </pc:spChg>
        <pc:spChg chg="add mod">
          <ac:chgData name="Sicilia, Aleix /ES" userId="08776416-6087-4679-b66c-ceef1890173c" providerId="ADAL" clId="{B9985972-8A05-4ED6-8562-6524C4F92C86}" dt="2025-03-03T14:53:44.361" v="6716" actId="1076"/>
          <ac:spMkLst>
            <pc:docMk/>
            <pc:sldMk cId="975489227" sldId="2145705321"/>
            <ac:spMk id="7" creationId="{D8D517CD-3178-CF76-4177-0FCA17E321FC}"/>
          </ac:spMkLst>
        </pc:spChg>
        <pc:spChg chg="del">
          <ac:chgData name="Sicilia, Aleix /ES" userId="08776416-6087-4679-b66c-ceef1890173c" providerId="ADAL" clId="{B9985972-8A05-4ED6-8562-6524C4F92C86}" dt="2025-02-25T16:32:40.637" v="3303" actId="478"/>
          <ac:spMkLst>
            <pc:docMk/>
            <pc:sldMk cId="975489227" sldId="2145705321"/>
            <ac:spMk id="10" creationId="{14659099-385A-D2AD-BF4E-153A216C62B9}"/>
          </ac:spMkLst>
        </pc:spChg>
        <pc:spChg chg="add mod">
          <ac:chgData name="Sicilia, Aleix /ES" userId="08776416-6087-4679-b66c-ceef1890173c" providerId="ADAL" clId="{B9985972-8A05-4ED6-8562-6524C4F92C86}" dt="2025-03-03T13:45:09.198" v="5874" actId="13822"/>
          <ac:spMkLst>
            <pc:docMk/>
            <pc:sldMk cId="975489227" sldId="2145705321"/>
            <ac:spMk id="10" creationId="{D734A097-5791-43FD-B11B-C0A40F6B2F3B}"/>
          </ac:spMkLst>
        </pc:spChg>
        <pc:spChg chg="add mod">
          <ac:chgData name="Sicilia, Aleix /ES" userId="08776416-6087-4679-b66c-ceef1890173c" providerId="ADAL" clId="{B9985972-8A05-4ED6-8562-6524C4F92C86}" dt="2025-02-27T19:10:27.766" v="4665" actId="20577"/>
          <ac:spMkLst>
            <pc:docMk/>
            <pc:sldMk cId="975489227" sldId="2145705321"/>
            <ac:spMk id="11" creationId="{13DB7D95-0848-5CC8-4F6D-B052CA9F1455}"/>
          </ac:spMkLst>
        </pc:spChg>
        <pc:spChg chg="add mod">
          <ac:chgData name="Sicilia, Aleix /ES" userId="08776416-6087-4679-b66c-ceef1890173c" providerId="ADAL" clId="{B9985972-8A05-4ED6-8562-6524C4F92C86}" dt="2025-03-04T08:38:20.200" v="7409" actId="404"/>
          <ac:spMkLst>
            <pc:docMk/>
            <pc:sldMk cId="975489227" sldId="2145705321"/>
            <ac:spMk id="12" creationId="{7B28BF6C-55BE-BC1D-0D83-5DC8BB87461B}"/>
          </ac:spMkLst>
        </pc:spChg>
        <pc:spChg chg="del">
          <ac:chgData name="Sicilia, Aleix /ES" userId="08776416-6087-4679-b66c-ceef1890173c" providerId="ADAL" clId="{B9985972-8A05-4ED6-8562-6524C4F92C86}" dt="2025-02-25T16:32:26.780" v="3299" actId="478"/>
          <ac:spMkLst>
            <pc:docMk/>
            <pc:sldMk cId="975489227" sldId="2145705321"/>
            <ac:spMk id="12" creationId="{EB100971-3B83-6F1E-4747-451E11A92670}"/>
          </ac:spMkLst>
        </pc:spChg>
        <pc:spChg chg="add mod">
          <ac:chgData name="Sicilia, Aleix /ES" userId="08776416-6087-4679-b66c-ceef1890173c" providerId="ADAL" clId="{B9985972-8A05-4ED6-8562-6524C4F92C86}" dt="2025-02-25T16:35:36.995" v="3507" actId="1076"/>
          <ac:spMkLst>
            <pc:docMk/>
            <pc:sldMk cId="975489227" sldId="2145705321"/>
            <ac:spMk id="13" creationId="{BC86CF27-E782-D4A9-7994-776AA9682975}"/>
          </ac:spMkLst>
        </pc:spChg>
        <pc:spChg chg="add mod">
          <ac:chgData name="Sicilia, Aleix /ES" userId="08776416-6087-4679-b66c-ceef1890173c" providerId="ADAL" clId="{B9985972-8A05-4ED6-8562-6524C4F92C86}" dt="2025-03-04T09:06:01.498" v="7518" actId="14100"/>
          <ac:spMkLst>
            <pc:docMk/>
            <pc:sldMk cId="975489227" sldId="2145705321"/>
            <ac:spMk id="16" creationId="{ED7F0543-6927-DB5C-A753-B859D8E30216}"/>
          </ac:spMkLst>
        </pc:spChg>
        <pc:spChg chg="add mod">
          <ac:chgData name="Sicilia, Aleix /ES" userId="08776416-6087-4679-b66c-ceef1890173c" providerId="ADAL" clId="{B9985972-8A05-4ED6-8562-6524C4F92C86}" dt="2025-03-04T08:58:31.699" v="7479" actId="20577"/>
          <ac:spMkLst>
            <pc:docMk/>
            <pc:sldMk cId="975489227" sldId="2145705321"/>
            <ac:spMk id="17" creationId="{740E94EF-684D-B001-C0D1-FF57D962C7C2}"/>
          </ac:spMkLst>
        </pc:spChg>
        <pc:spChg chg="add mod">
          <ac:chgData name="Sicilia, Aleix /ES" userId="08776416-6087-4679-b66c-ceef1890173c" providerId="ADAL" clId="{B9985972-8A05-4ED6-8562-6524C4F92C86}" dt="2025-02-25T19:01:27.804" v="4529" actId="1076"/>
          <ac:spMkLst>
            <pc:docMk/>
            <pc:sldMk cId="975489227" sldId="2145705321"/>
            <ac:spMk id="18" creationId="{7C983DE1-3A69-9CAA-66B2-87C6FAEBC04C}"/>
          </ac:spMkLst>
        </pc:spChg>
        <pc:spChg chg="add mod">
          <ac:chgData name="Sicilia, Aleix /ES" userId="08776416-6087-4679-b66c-ceef1890173c" providerId="ADAL" clId="{B9985972-8A05-4ED6-8562-6524C4F92C86}" dt="2025-03-04T09:31:39.136" v="7609" actId="1076"/>
          <ac:spMkLst>
            <pc:docMk/>
            <pc:sldMk cId="975489227" sldId="2145705321"/>
            <ac:spMk id="19" creationId="{C8D747E0-AFDE-0E7B-F7AA-507C7018941C}"/>
          </ac:spMkLst>
        </pc:spChg>
        <pc:graphicFrameChg chg="del">
          <ac:chgData name="Sicilia, Aleix /ES" userId="08776416-6087-4679-b66c-ceef1890173c" providerId="ADAL" clId="{B9985972-8A05-4ED6-8562-6524C4F92C86}" dt="2025-02-25T16:32:26.780" v="3299" actId="478"/>
          <ac:graphicFrameMkLst>
            <pc:docMk/>
            <pc:sldMk cId="975489227" sldId="2145705321"/>
            <ac:graphicFrameMk id="5" creationId="{62624FAC-1159-41E2-B0CF-60905A623F08}"/>
          </ac:graphicFrameMkLst>
        </pc:graphicFrameChg>
        <pc:graphicFrameChg chg="del">
          <ac:chgData name="Sicilia, Aleix /ES" userId="08776416-6087-4679-b66c-ceef1890173c" providerId="ADAL" clId="{B9985972-8A05-4ED6-8562-6524C4F92C86}" dt="2025-02-25T16:32:36.441" v="3302" actId="478"/>
          <ac:graphicFrameMkLst>
            <pc:docMk/>
            <pc:sldMk cId="975489227" sldId="2145705321"/>
            <ac:graphicFrameMk id="6" creationId="{E4ACAAEA-BD9E-B55E-7CFF-E166D0208B8A}"/>
          </ac:graphicFrameMkLst>
        </pc:graphicFrameChg>
        <pc:graphicFrameChg chg="del">
          <ac:chgData name="Sicilia, Aleix /ES" userId="08776416-6087-4679-b66c-ceef1890173c" providerId="ADAL" clId="{B9985972-8A05-4ED6-8562-6524C4F92C86}" dt="2025-02-25T16:32:26.780" v="3299" actId="478"/>
          <ac:graphicFrameMkLst>
            <pc:docMk/>
            <pc:sldMk cId="975489227" sldId="2145705321"/>
            <ac:graphicFrameMk id="7" creationId="{9B50EC8D-240D-409E-5754-2F0CB9CEE02F}"/>
          </ac:graphicFrameMkLst>
        </pc:graphicFrameChg>
        <pc:graphicFrameChg chg="mod">
          <ac:chgData name="Sicilia, Aleix /ES" userId="08776416-6087-4679-b66c-ceef1890173c" providerId="ADAL" clId="{B9985972-8A05-4ED6-8562-6524C4F92C86}" dt="2025-03-03T12:49:05.919" v="4752"/>
          <ac:graphicFrameMkLst>
            <pc:docMk/>
            <pc:sldMk cId="975489227" sldId="2145705321"/>
            <ac:graphicFrameMk id="20" creationId="{9F71F4C3-45E4-D575-3BBA-129713318732}"/>
          </ac:graphicFrameMkLst>
        </pc:graphicFrameChg>
        <pc:picChg chg="add mod">
          <ac:chgData name="Sicilia, Aleix /ES" userId="08776416-6087-4679-b66c-ceef1890173c" providerId="ADAL" clId="{B9985972-8A05-4ED6-8562-6524C4F92C86}" dt="2025-02-25T16:35:15.428" v="3503" actId="1076"/>
          <ac:picMkLst>
            <pc:docMk/>
            <pc:sldMk cId="975489227" sldId="2145705321"/>
            <ac:picMk id="8" creationId="{713782E9-7A6D-0D57-E4DC-D6351DCE8432}"/>
          </ac:picMkLst>
        </pc:picChg>
        <pc:picChg chg="add mod">
          <ac:chgData name="Sicilia, Aleix /ES" userId="08776416-6087-4679-b66c-ceef1890173c" providerId="ADAL" clId="{B9985972-8A05-4ED6-8562-6524C4F92C86}" dt="2025-02-25T16:35:54.140" v="3513" actId="1076"/>
          <ac:picMkLst>
            <pc:docMk/>
            <pc:sldMk cId="975489227" sldId="2145705321"/>
            <ac:picMk id="14" creationId="{DF914B4D-0E28-9F7D-7E29-98C95FDE55F8}"/>
          </ac:picMkLst>
        </pc:picChg>
        <pc:picChg chg="add mod">
          <ac:chgData name="Sicilia, Aleix /ES" userId="08776416-6087-4679-b66c-ceef1890173c" providerId="ADAL" clId="{B9985972-8A05-4ED6-8562-6524C4F92C86}" dt="2025-02-25T16:36:04.136" v="3516" actId="1076"/>
          <ac:picMkLst>
            <pc:docMk/>
            <pc:sldMk cId="975489227" sldId="2145705321"/>
            <ac:picMk id="15" creationId="{7778C9CB-0F7F-E263-FD78-966C6A4F2A4F}"/>
          </ac:picMkLst>
        </pc:picChg>
        <pc:picChg chg="add mod">
          <ac:chgData name="Sicilia, Aleix /ES" userId="08776416-6087-4679-b66c-ceef1890173c" providerId="ADAL" clId="{B9985972-8A05-4ED6-8562-6524C4F92C86}" dt="2025-02-25T16:37:25.117" v="3567" actId="1076"/>
          <ac:picMkLst>
            <pc:docMk/>
            <pc:sldMk cId="975489227" sldId="2145705321"/>
            <ac:picMk id="4098" creationId="{5CF82A35-3156-F159-8471-8E43A8B38267}"/>
          </ac:picMkLst>
        </pc:picChg>
        <pc:picChg chg="add mod">
          <ac:chgData name="Sicilia, Aleix /ES" userId="08776416-6087-4679-b66c-ceef1890173c" providerId="ADAL" clId="{B9985972-8A05-4ED6-8562-6524C4F92C86}" dt="2025-02-25T19:01:36.468" v="4551" actId="1076"/>
          <ac:picMkLst>
            <pc:docMk/>
            <pc:sldMk cId="975489227" sldId="2145705321"/>
            <ac:picMk id="4100" creationId="{7E1E8669-7588-A5D2-F9CD-B50CEC9EB5E1}"/>
          </ac:picMkLst>
        </pc:picChg>
        <pc:picChg chg="add mod">
          <ac:chgData name="Sicilia, Aleix /ES" userId="08776416-6087-4679-b66c-ceef1890173c" providerId="ADAL" clId="{B9985972-8A05-4ED6-8562-6524C4F92C86}" dt="2025-02-25T19:01:50.256" v="4559" actId="1076"/>
          <ac:picMkLst>
            <pc:docMk/>
            <pc:sldMk cId="975489227" sldId="2145705321"/>
            <ac:picMk id="4102" creationId="{019968AA-F178-1BE3-FAD6-87BB993651D2}"/>
          </ac:picMkLst>
        </pc:picChg>
        <pc:cxnChg chg="del">
          <ac:chgData name="Sicilia, Aleix /ES" userId="08776416-6087-4679-b66c-ceef1890173c" providerId="ADAL" clId="{B9985972-8A05-4ED6-8562-6524C4F92C86}" dt="2025-02-25T16:32:26.780" v="3299" actId="478"/>
          <ac:cxnSpMkLst>
            <pc:docMk/>
            <pc:sldMk cId="975489227" sldId="2145705321"/>
            <ac:cxnSpMk id="17" creationId="{DADCA786-F816-4D42-9C25-7AB477189CD3}"/>
          </ac:cxnSpMkLst>
        </pc:cxnChg>
        <pc:cxnChg chg="del">
          <ac:chgData name="Sicilia, Aleix /ES" userId="08776416-6087-4679-b66c-ceef1890173c" providerId="ADAL" clId="{B9985972-8A05-4ED6-8562-6524C4F92C86}" dt="2025-02-25T16:32:26.780" v="3299" actId="478"/>
          <ac:cxnSpMkLst>
            <pc:docMk/>
            <pc:sldMk cId="975489227" sldId="2145705321"/>
            <ac:cxnSpMk id="19" creationId="{16871EE4-8331-9A7E-3B44-61C317395DA9}"/>
          </ac:cxnSpMkLst>
        </pc:cxnChg>
      </pc:sldChg>
      <pc:sldChg chg="add del">
        <pc:chgData name="Sicilia, Aleix /ES" userId="08776416-6087-4679-b66c-ceef1890173c" providerId="ADAL" clId="{B9985972-8A05-4ED6-8562-6524C4F92C86}" dt="2025-02-25T16:39:37.306" v="3689" actId="47"/>
        <pc:sldMkLst>
          <pc:docMk/>
          <pc:sldMk cId="1970192936" sldId="2145705322"/>
        </pc:sldMkLst>
      </pc:sldChg>
      <pc:sldChg chg="addSp delSp modSp new mod setBg addAnim setClrOvrMap">
        <pc:chgData name="Sicilia, Aleix /ES" userId="08776416-6087-4679-b66c-ceef1890173c" providerId="ADAL" clId="{B9985972-8A05-4ED6-8562-6524C4F92C86}" dt="2025-02-27T19:09:49.472" v="4623" actId="20577"/>
        <pc:sldMkLst>
          <pc:docMk/>
          <pc:sldMk cId="2274323737" sldId="2145705322"/>
        </pc:sldMkLst>
        <pc:spChg chg="del">
          <ac:chgData name="Sicilia, Aleix /ES" userId="08776416-6087-4679-b66c-ceef1890173c" providerId="ADAL" clId="{B9985972-8A05-4ED6-8562-6524C4F92C86}" dt="2025-02-25T16:41:08.601" v="3747" actId="26606"/>
          <ac:spMkLst>
            <pc:docMk/>
            <pc:sldMk cId="2274323737" sldId="2145705322"/>
            <ac:spMk id="2" creationId="{60032C27-A13A-A443-54FB-35F26B6709DD}"/>
          </ac:spMkLst>
        </pc:spChg>
        <pc:spChg chg="del">
          <ac:chgData name="Sicilia, Aleix /ES" userId="08776416-6087-4679-b66c-ceef1890173c" providerId="ADAL" clId="{B9985972-8A05-4ED6-8562-6524C4F92C86}" dt="2025-02-25T16:39:53.047" v="3701" actId="478"/>
          <ac:spMkLst>
            <pc:docMk/>
            <pc:sldMk cId="2274323737" sldId="2145705322"/>
            <ac:spMk id="3" creationId="{DC3A874D-6D18-C56F-C1F3-7D6DF2787B22}"/>
          </ac:spMkLst>
        </pc:spChg>
        <pc:spChg chg="mod">
          <ac:chgData name="Sicilia, Aleix /ES" userId="08776416-6087-4679-b66c-ceef1890173c" providerId="ADAL" clId="{B9985972-8A05-4ED6-8562-6524C4F92C86}" dt="2025-02-27T19:09:49.472" v="4623" actId="20577"/>
          <ac:spMkLst>
            <pc:docMk/>
            <pc:sldMk cId="2274323737" sldId="2145705322"/>
            <ac:spMk id="4" creationId="{65BF7055-1609-A63F-A40B-3690CB002E0A}"/>
          </ac:spMkLst>
        </pc:spChg>
        <pc:spChg chg="add">
          <ac:chgData name="Sicilia, Aleix /ES" userId="08776416-6087-4679-b66c-ceef1890173c" providerId="ADAL" clId="{B9985972-8A05-4ED6-8562-6524C4F92C86}" dt="2025-02-25T16:41:08.601" v="3747" actId="26606"/>
          <ac:spMkLst>
            <pc:docMk/>
            <pc:sldMk cId="2274323737" sldId="2145705322"/>
            <ac:spMk id="9" creationId="{66B332A4-D438-4773-A77F-5ED49A448D9D}"/>
          </ac:spMkLst>
        </pc:spChg>
        <pc:spChg chg="add">
          <ac:chgData name="Sicilia, Aleix /ES" userId="08776416-6087-4679-b66c-ceef1890173c" providerId="ADAL" clId="{B9985972-8A05-4ED6-8562-6524C4F92C86}" dt="2025-02-25T16:41:08.601" v="3747" actId="26606"/>
          <ac:spMkLst>
            <pc:docMk/>
            <pc:sldMk cId="2274323737" sldId="2145705322"/>
            <ac:spMk id="11" creationId="{DF9AD32D-FF05-44F4-BD4D-9CEE89B71EB9}"/>
          </ac:spMkLst>
        </pc:spChg>
        <pc:picChg chg="add del mod modCrop">
          <ac:chgData name="Sicilia, Aleix /ES" userId="08776416-6087-4679-b66c-ceef1890173c" providerId="ADAL" clId="{B9985972-8A05-4ED6-8562-6524C4F92C86}" dt="2025-02-25T16:40:32.855" v="3709" actId="478"/>
          <ac:picMkLst>
            <pc:docMk/>
            <pc:sldMk cId="2274323737" sldId="2145705322"/>
            <ac:picMk id="6" creationId="{111CEDC3-E579-DED2-7817-695FAB7CFD8F}"/>
          </ac:picMkLst>
        </pc:picChg>
      </pc:sldChg>
      <pc:sldChg chg="add del">
        <pc:chgData name="Sicilia, Aleix /ES" userId="08776416-6087-4679-b66c-ceef1890173c" providerId="ADAL" clId="{B9985972-8A05-4ED6-8562-6524C4F92C86}" dt="2025-02-25T16:39:11.001" v="3687" actId="47"/>
        <pc:sldMkLst>
          <pc:docMk/>
          <pc:sldMk cId="3094057784" sldId="2145705322"/>
        </pc:sldMkLst>
      </pc:sldChg>
      <pc:sldChg chg="addSp delSp modSp add mod setBg modAnim">
        <pc:chgData name="Sicilia, Aleix /ES" userId="08776416-6087-4679-b66c-ceef1890173c" providerId="ADAL" clId="{B9985972-8A05-4ED6-8562-6524C4F92C86}" dt="2025-03-04T10:11:28.642" v="7686"/>
        <pc:sldMkLst>
          <pc:docMk/>
          <pc:sldMk cId="4051064587" sldId="2145705323"/>
        </pc:sldMkLst>
        <pc:spChg chg="add del mod">
          <ac:chgData name="Sicilia, Aleix /ES" userId="08776416-6087-4679-b66c-ceef1890173c" providerId="ADAL" clId="{B9985972-8A05-4ED6-8562-6524C4F92C86}" dt="2025-02-25T16:41:21.112" v="3751" actId="478"/>
          <ac:spMkLst>
            <pc:docMk/>
            <pc:sldMk cId="4051064587" sldId="2145705323"/>
            <ac:spMk id="3" creationId="{A09B5884-C404-F4FD-40FD-8B1057773D6D}"/>
          </ac:spMkLst>
        </pc:spChg>
        <pc:spChg chg="add mod">
          <ac:chgData name="Sicilia, Aleix /ES" userId="08776416-6087-4679-b66c-ceef1890173c" providerId="ADAL" clId="{B9985972-8A05-4ED6-8562-6524C4F92C86}" dt="2025-03-04T08:18:03.179" v="7324" actId="1076"/>
          <ac:spMkLst>
            <pc:docMk/>
            <pc:sldMk cId="4051064587" sldId="2145705323"/>
            <ac:spMk id="7" creationId="{05DFC319-6804-3CEE-A5C1-4CDDFC15C649}"/>
          </ac:spMkLst>
        </pc:spChg>
        <pc:spChg chg="del">
          <ac:chgData name="Sicilia, Aleix /ES" userId="08776416-6087-4679-b66c-ceef1890173c" providerId="ADAL" clId="{B9985972-8A05-4ED6-8562-6524C4F92C86}" dt="2025-02-25T16:41:19.148" v="3750" actId="478"/>
          <ac:spMkLst>
            <pc:docMk/>
            <pc:sldMk cId="4051064587" sldId="2145705323"/>
            <ac:spMk id="22" creationId="{766CCDE6-6086-4623-9169-9BF63A211F3B}"/>
          </ac:spMkLst>
        </pc:spChg>
        <pc:graphicFrameChg chg="add del mod">
          <ac:chgData name="Sicilia, Aleix /ES" userId="08776416-6087-4679-b66c-ceef1890173c" providerId="ADAL" clId="{B9985972-8A05-4ED6-8562-6524C4F92C86}" dt="2025-03-04T07:52:23.803" v="7264" actId="478"/>
          <ac:graphicFrameMkLst>
            <pc:docMk/>
            <pc:sldMk cId="4051064587" sldId="2145705323"/>
            <ac:graphicFrameMk id="2" creationId="{92146ED4-5FD5-9573-6B1F-AD1305183B64}"/>
          </ac:graphicFrameMkLst>
        </pc:graphicFrameChg>
        <pc:graphicFrameChg chg="add del mod">
          <ac:chgData name="Sicilia, Aleix /ES" userId="08776416-6087-4679-b66c-ceef1890173c" providerId="ADAL" clId="{B9985972-8A05-4ED6-8562-6524C4F92C86}" dt="2025-03-04T08:06:45.142" v="7268" actId="478"/>
          <ac:graphicFrameMkLst>
            <pc:docMk/>
            <pc:sldMk cId="4051064587" sldId="2145705323"/>
            <ac:graphicFrameMk id="3" creationId="{374D415C-64C1-E1C6-5260-F65F03B0B076}"/>
          </ac:graphicFrameMkLst>
        </pc:graphicFrameChg>
        <pc:graphicFrameChg chg="add del mod">
          <ac:chgData name="Sicilia, Aleix /ES" userId="08776416-6087-4679-b66c-ceef1890173c" providerId="ADAL" clId="{B9985972-8A05-4ED6-8562-6524C4F92C86}" dt="2025-03-04T07:50:32.498" v="7258" actId="478"/>
          <ac:graphicFrameMkLst>
            <pc:docMk/>
            <pc:sldMk cId="4051064587" sldId="2145705323"/>
            <ac:graphicFrameMk id="4" creationId="{19692EEE-90D0-1997-30D2-329D69E540AD}"/>
          </ac:graphicFrameMkLst>
        </pc:graphicFrameChg>
        <pc:graphicFrameChg chg="add del mod">
          <ac:chgData name="Sicilia, Aleix /ES" userId="08776416-6087-4679-b66c-ceef1890173c" providerId="ADAL" clId="{B9985972-8A05-4ED6-8562-6524C4F92C86}" dt="2025-03-04T08:17:10.976" v="7272" actId="478"/>
          <ac:graphicFrameMkLst>
            <pc:docMk/>
            <pc:sldMk cId="4051064587" sldId="2145705323"/>
            <ac:graphicFrameMk id="5" creationId="{5A074E55-3502-C09F-BB3C-6F35CCD81DDD}"/>
          </ac:graphicFrameMkLst>
        </pc:graphicFrameChg>
        <pc:graphicFrameChg chg="add mod">
          <ac:chgData name="Sicilia, Aleix /ES" userId="08776416-6087-4679-b66c-ceef1890173c" providerId="ADAL" clId="{B9985972-8A05-4ED6-8562-6524C4F92C86}" dt="2025-03-04T10:09:41.369" v="7674" actId="14100"/>
          <ac:graphicFrameMkLst>
            <pc:docMk/>
            <pc:sldMk cId="4051064587" sldId="2145705323"/>
            <ac:graphicFrameMk id="6" creationId="{DCC7CA65-F8C9-BB87-214F-4D46BA6D3149}"/>
          </ac:graphicFrameMkLst>
        </pc:graphicFrameChg>
        <pc:picChg chg="add mod">
          <ac:chgData name="Sicilia, Aleix /ES" userId="08776416-6087-4679-b66c-ceef1890173c" providerId="ADAL" clId="{B9985972-8A05-4ED6-8562-6524C4F92C86}" dt="2025-03-04T10:11:11.658" v="7685" actId="1076"/>
          <ac:picMkLst>
            <pc:docMk/>
            <pc:sldMk cId="4051064587" sldId="2145705323"/>
            <ac:picMk id="9" creationId="{C5183EDF-2D0B-2DEC-ECDC-22A6EFC5D344}"/>
          </ac:picMkLst>
        </pc:picChg>
      </pc:sldChg>
      <pc:sldChg chg="addSp modSp add mod modShow">
        <pc:chgData name="Sicilia, Aleix /ES" userId="08776416-6087-4679-b66c-ceef1890173c" providerId="ADAL" clId="{B9985972-8A05-4ED6-8562-6524C4F92C86}" dt="2025-03-03T13:12:37.765" v="5092" actId="729"/>
        <pc:sldMkLst>
          <pc:docMk/>
          <pc:sldMk cId="2378485615" sldId="2145705324"/>
        </pc:sldMkLst>
        <pc:spChg chg="add mod">
          <ac:chgData name="Sicilia, Aleix /ES" userId="08776416-6087-4679-b66c-ceef1890173c" providerId="ADAL" clId="{B9985972-8A05-4ED6-8562-6524C4F92C86}" dt="2025-02-25T17:00:03.401" v="4412" actId="20577"/>
          <ac:spMkLst>
            <pc:docMk/>
            <pc:sldMk cId="2378485615" sldId="2145705324"/>
            <ac:spMk id="2" creationId="{0A2FD54A-62E1-B1E5-3C2D-EFE673ADB527}"/>
          </ac:spMkLst>
        </pc:spChg>
      </pc:sldChg>
      <pc:sldChg chg="addSp delSp modSp new mod">
        <pc:chgData name="Sicilia, Aleix /ES" userId="08776416-6087-4679-b66c-ceef1890173c" providerId="ADAL" clId="{B9985972-8A05-4ED6-8562-6524C4F92C86}" dt="2025-03-03T14:11:47.879" v="6496" actId="20577"/>
        <pc:sldMkLst>
          <pc:docMk/>
          <pc:sldMk cId="60074679" sldId="2145705325"/>
        </pc:sldMkLst>
        <pc:spChg chg="mod">
          <ac:chgData name="Sicilia, Aleix /ES" userId="08776416-6087-4679-b66c-ceef1890173c" providerId="ADAL" clId="{B9985972-8A05-4ED6-8562-6524C4F92C86}" dt="2025-03-03T13:33:28.348" v="5524" actId="20577"/>
          <ac:spMkLst>
            <pc:docMk/>
            <pc:sldMk cId="60074679" sldId="2145705325"/>
            <ac:spMk id="2" creationId="{15059966-AD1E-5C9E-0136-A6DDBA45BFEC}"/>
          </ac:spMkLst>
        </pc:spChg>
        <pc:spChg chg="mod">
          <ac:chgData name="Sicilia, Aleix /ES" userId="08776416-6087-4679-b66c-ceef1890173c" providerId="ADAL" clId="{B9985972-8A05-4ED6-8562-6524C4F92C86}" dt="2025-03-03T13:44:12.612" v="5871" actId="14100"/>
          <ac:spMkLst>
            <pc:docMk/>
            <pc:sldMk cId="60074679" sldId="2145705325"/>
            <ac:spMk id="3" creationId="{7A2C4AEC-37E5-F2FB-74A3-9F0BED6BC79D}"/>
          </ac:spMkLst>
        </pc:spChg>
        <pc:spChg chg="add del mod">
          <ac:chgData name="Sicilia, Aleix /ES" userId="08776416-6087-4679-b66c-ceef1890173c" providerId="ADAL" clId="{B9985972-8A05-4ED6-8562-6524C4F92C86}" dt="2025-03-03T13:33:30.449" v="5525" actId="478"/>
          <ac:spMkLst>
            <pc:docMk/>
            <pc:sldMk cId="60074679" sldId="2145705325"/>
            <ac:spMk id="4" creationId="{120DD139-88CA-1A39-FA30-0FA41AE99853}"/>
          </ac:spMkLst>
        </pc:spChg>
        <pc:spChg chg="add del mod">
          <ac:chgData name="Sicilia, Aleix /ES" userId="08776416-6087-4679-b66c-ceef1890173c" providerId="ADAL" clId="{B9985972-8A05-4ED6-8562-6524C4F92C86}" dt="2025-03-03T13:33:45.504" v="5528" actId="478"/>
          <ac:spMkLst>
            <pc:docMk/>
            <pc:sldMk cId="60074679" sldId="2145705325"/>
            <ac:spMk id="5" creationId="{91B36DAB-88F6-7C85-0285-FD056AB0B521}"/>
          </ac:spMkLst>
        </pc:spChg>
        <pc:spChg chg="add del mod">
          <ac:chgData name="Sicilia, Aleix /ES" userId="08776416-6087-4679-b66c-ceef1890173c" providerId="ADAL" clId="{B9985972-8A05-4ED6-8562-6524C4F92C86}" dt="2025-03-03T13:35:50.792" v="5618" actId="478"/>
          <ac:spMkLst>
            <pc:docMk/>
            <pc:sldMk cId="60074679" sldId="2145705325"/>
            <ac:spMk id="6" creationId="{98414DDF-7552-9EEE-1AE4-DF30583F6470}"/>
          </ac:spMkLst>
        </pc:spChg>
        <pc:spChg chg="add mod">
          <ac:chgData name="Sicilia, Aleix /ES" userId="08776416-6087-4679-b66c-ceef1890173c" providerId="ADAL" clId="{B9985972-8A05-4ED6-8562-6524C4F92C86}" dt="2025-03-03T13:37:34.475" v="5825" actId="20577"/>
          <ac:spMkLst>
            <pc:docMk/>
            <pc:sldMk cId="60074679" sldId="2145705325"/>
            <ac:spMk id="7" creationId="{9BD5A33A-9AC5-F47C-9F01-1498F1AAEF7F}"/>
          </ac:spMkLst>
        </pc:spChg>
        <pc:spChg chg="add mod">
          <ac:chgData name="Sicilia, Aleix /ES" userId="08776416-6087-4679-b66c-ceef1890173c" providerId="ADAL" clId="{B9985972-8A05-4ED6-8562-6524C4F92C86}" dt="2025-03-03T14:11:47.879" v="6496" actId="20577"/>
          <ac:spMkLst>
            <pc:docMk/>
            <pc:sldMk cId="60074679" sldId="2145705325"/>
            <ac:spMk id="8" creationId="{AC666708-57A2-6AC3-BC90-F375C5D3FB77}"/>
          </ac:spMkLst>
        </pc:spChg>
        <pc:graphicFrameChg chg="add del mod">
          <ac:chgData name="Sicilia, Aleix /ES" userId="08776416-6087-4679-b66c-ceef1890173c" providerId="ADAL" clId="{B9985972-8A05-4ED6-8562-6524C4F92C86}" dt="2025-03-03T13:43:06.985" v="5842" actId="478"/>
          <ac:graphicFrameMkLst>
            <pc:docMk/>
            <pc:sldMk cId="60074679" sldId="2145705325"/>
            <ac:graphicFrameMk id="9" creationId="{4446D144-4318-15E2-3E0C-647C053F28FA}"/>
          </ac:graphicFrameMkLst>
        </pc:graphicFrameChg>
        <pc:graphicFrameChg chg="add mod">
          <ac:chgData name="Sicilia, Aleix /ES" userId="08776416-6087-4679-b66c-ceef1890173c" providerId="ADAL" clId="{B9985972-8A05-4ED6-8562-6524C4F92C86}" dt="2025-03-03T14:07:18.972" v="6480" actId="14100"/>
          <ac:graphicFrameMkLst>
            <pc:docMk/>
            <pc:sldMk cId="60074679" sldId="2145705325"/>
            <ac:graphicFrameMk id="10" creationId="{4446D144-4318-15E2-3E0C-647C053F28FA}"/>
          </ac:graphicFrameMkLst>
        </pc:graphicFrameChg>
      </pc:sldChg>
      <pc:sldMasterChg chg="delSldLayout modSldLayout">
        <pc:chgData name="Sicilia, Aleix /ES" userId="08776416-6087-4679-b66c-ceef1890173c" providerId="ADAL" clId="{B9985972-8A05-4ED6-8562-6524C4F92C86}" dt="2025-03-04T07:43:24.605" v="7224" actId="47"/>
        <pc:sldMasterMkLst>
          <pc:docMk/>
          <pc:sldMasterMk cId="428427216" sldId="2147483648"/>
        </pc:sldMasterMkLst>
        <pc:sldLayoutChg chg="delSp modSp mod">
          <pc:chgData name="Sicilia, Aleix /ES" userId="08776416-6087-4679-b66c-ceef1890173c" providerId="ADAL" clId="{B9985972-8A05-4ED6-8562-6524C4F92C86}" dt="2025-02-21T07:56:45.008" v="132" actId="1076"/>
          <pc:sldLayoutMkLst>
            <pc:docMk/>
            <pc:sldMasterMk cId="428427216" sldId="2147483648"/>
            <pc:sldLayoutMk cId="3325557416" sldId="2147483649"/>
          </pc:sldLayoutMkLst>
          <pc:spChg chg="del">
            <ac:chgData name="Sicilia, Aleix /ES" userId="08776416-6087-4679-b66c-ceef1890173c" providerId="ADAL" clId="{B9985972-8A05-4ED6-8562-6524C4F92C86}" dt="2025-02-21T07:56:35.299" v="131" actId="478"/>
            <ac:spMkLst>
              <pc:docMk/>
              <pc:sldMasterMk cId="428427216" sldId="2147483648"/>
              <pc:sldLayoutMk cId="3325557416" sldId="2147483649"/>
              <ac:spMk id="2" creationId="{52C2E414-18BC-4204-A2E8-DAAD333C3B60}"/>
            </ac:spMkLst>
          </pc:spChg>
          <pc:picChg chg="mod">
            <ac:chgData name="Sicilia, Aleix /ES" userId="08776416-6087-4679-b66c-ceef1890173c" providerId="ADAL" clId="{B9985972-8A05-4ED6-8562-6524C4F92C86}" dt="2025-02-21T07:56:45.008" v="132" actId="1076"/>
            <ac:picMkLst>
              <pc:docMk/>
              <pc:sldMasterMk cId="428427216" sldId="2147483648"/>
              <pc:sldLayoutMk cId="3325557416" sldId="2147483649"/>
              <ac:picMk id="4" creationId="{1E127685-9474-47AE-BB6F-86969AAB7448}"/>
            </ac:picMkLst>
          </pc:picChg>
        </pc:sldLayoutChg>
        <pc:sldLayoutChg chg="del">
          <pc:chgData name="Sicilia, Aleix /ES" userId="08776416-6087-4679-b66c-ceef1890173c" providerId="ADAL" clId="{B9985972-8A05-4ED6-8562-6524C4F92C86}" dt="2025-03-03T13:50:52.482" v="6105" actId="47"/>
          <pc:sldLayoutMkLst>
            <pc:docMk/>
            <pc:sldMasterMk cId="428427216" sldId="2147483648"/>
            <pc:sldLayoutMk cId="1200877292" sldId="2147483670"/>
          </pc:sldLayoutMkLst>
        </pc:sldLayoutChg>
        <pc:sldLayoutChg chg="del">
          <pc:chgData name="Sicilia, Aleix /ES" userId="08776416-6087-4679-b66c-ceef1890173c" providerId="ADAL" clId="{B9985972-8A05-4ED6-8562-6524C4F92C86}" dt="2025-03-03T13:54:42.269" v="6255" actId="47"/>
          <pc:sldLayoutMkLst>
            <pc:docMk/>
            <pc:sldMasterMk cId="428427216" sldId="2147483648"/>
            <pc:sldLayoutMk cId="2142501931" sldId="2147483671"/>
          </pc:sldLayoutMkLst>
        </pc:sldLayoutChg>
        <pc:sldLayoutChg chg="del">
          <pc:chgData name="Sicilia, Aleix /ES" userId="08776416-6087-4679-b66c-ceef1890173c" providerId="ADAL" clId="{B9985972-8A05-4ED6-8562-6524C4F92C86}" dt="2025-03-04T07:43:24.605" v="7224" actId="47"/>
          <pc:sldLayoutMkLst>
            <pc:docMk/>
            <pc:sldMasterMk cId="428427216" sldId="2147483648"/>
            <pc:sldLayoutMk cId="1131033491" sldId="2147483673"/>
          </pc:sldLayoutMkLst>
        </pc:sldLayoutChg>
        <pc:sldLayoutChg chg="del">
          <pc:chgData name="Sicilia, Aleix /ES" userId="08776416-6087-4679-b66c-ceef1890173c" providerId="ADAL" clId="{B9985972-8A05-4ED6-8562-6524C4F92C86}" dt="2025-03-03T13:38:56.943" v="5830" actId="47"/>
          <pc:sldLayoutMkLst>
            <pc:docMk/>
            <pc:sldMasterMk cId="428427216" sldId="2147483648"/>
            <pc:sldLayoutMk cId="2564166244" sldId="214748367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Margin (M€/y) per number</a:t>
            </a:r>
            <a:r>
              <a:rPr lang="en-US" baseline="0"/>
              <a:t> of cities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lineChart>
        <c:grouping val="standard"/>
        <c:varyColors val="0"/>
        <c:ser>
          <c:idx val="1"/>
          <c:order val="0"/>
          <c:tx>
            <c:strRef>
              <c:f>Sheet1!$H$2</c:f>
              <c:strCache>
                <c:ptCount val="1"/>
                <c:pt idx="0">
                  <c:v>Margin (M€/y)</c:v>
                </c:pt>
              </c:strCache>
            </c:strRef>
          </c:tx>
          <c:spPr>
            <a:ln w="28575" cap="rnd">
              <a:solidFill>
                <a:schemeClr val="accent2"/>
              </a:solidFill>
              <a:round/>
            </a:ln>
            <a:effectLst/>
          </c:spPr>
          <c:marker>
            <c:symbol val="none"/>
          </c:marker>
          <c:cat>
            <c:strRef>
              <c:f>Sheet1!$F$3:$F$12</c:f>
              <c:strCache>
                <c:ptCount val="10"/>
                <c:pt idx="0">
                  <c:v>1 city</c:v>
                </c:pt>
                <c:pt idx="1">
                  <c:v>2 cities</c:v>
                </c:pt>
                <c:pt idx="2">
                  <c:v>3 cities</c:v>
                </c:pt>
                <c:pt idx="3">
                  <c:v>4 cities</c:v>
                </c:pt>
                <c:pt idx="4">
                  <c:v>5 cities</c:v>
                </c:pt>
                <c:pt idx="5">
                  <c:v>6 cities</c:v>
                </c:pt>
                <c:pt idx="6">
                  <c:v>7 cities</c:v>
                </c:pt>
                <c:pt idx="7">
                  <c:v>8 cities</c:v>
                </c:pt>
                <c:pt idx="8">
                  <c:v>9 cities</c:v>
                </c:pt>
                <c:pt idx="9">
                  <c:v>10 cities</c:v>
                </c:pt>
              </c:strCache>
            </c:strRef>
          </c:cat>
          <c:val>
            <c:numRef>
              <c:f>Sheet1!$H$3:$H$12</c:f>
              <c:numCache>
                <c:formatCode>General</c:formatCode>
                <c:ptCount val="10"/>
                <c:pt idx="0">
                  <c:v>-0.94999999999999973</c:v>
                </c:pt>
                <c:pt idx="1">
                  <c:v>0.20000000000000062</c:v>
                </c:pt>
                <c:pt idx="2">
                  <c:v>1.350000000000001</c:v>
                </c:pt>
                <c:pt idx="3">
                  <c:v>2.5000000000000013</c:v>
                </c:pt>
                <c:pt idx="4">
                  <c:v>3.6500000000000017</c:v>
                </c:pt>
                <c:pt idx="5">
                  <c:v>4.8000000000000025</c:v>
                </c:pt>
                <c:pt idx="6">
                  <c:v>5.9500000000000028</c:v>
                </c:pt>
                <c:pt idx="7">
                  <c:v>7.1000000000000032</c:v>
                </c:pt>
                <c:pt idx="8">
                  <c:v>8.2500000000000036</c:v>
                </c:pt>
                <c:pt idx="9">
                  <c:v>9.4000000000000039</c:v>
                </c:pt>
              </c:numCache>
            </c:numRef>
          </c:val>
          <c:smooth val="0"/>
          <c:extLst>
            <c:ext xmlns:c16="http://schemas.microsoft.com/office/drawing/2014/chart" uri="{C3380CC4-5D6E-409C-BE32-E72D297353CC}">
              <c16:uniqueId val="{00000000-27B1-4C90-B040-2CB0732F48D8}"/>
            </c:ext>
          </c:extLst>
        </c:ser>
        <c:dLbls>
          <c:showLegendKey val="0"/>
          <c:showVal val="0"/>
          <c:showCatName val="0"/>
          <c:showSerName val="0"/>
          <c:showPercent val="0"/>
          <c:showBubbleSize val="0"/>
        </c:dLbls>
        <c:smooth val="0"/>
        <c:axId val="1689217840"/>
        <c:axId val="1689218320"/>
      </c:lineChart>
      <c:catAx>
        <c:axId val="16892178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
                  <a:t>Numer of cities</a:t>
                </a:r>
                <a:r>
                  <a:rPr lang="es-ES" baseline="0"/>
                  <a:t> using our business model</a:t>
                </a:r>
                <a:endParaRPr lang="es-E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689218320"/>
        <c:crosses val="autoZero"/>
        <c:auto val="1"/>
        <c:lblAlgn val="ctr"/>
        <c:lblOffset val="100"/>
        <c:noMultiLvlLbl val="0"/>
      </c:catAx>
      <c:valAx>
        <c:axId val="16892183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
                  <a:t>Margin (M/year)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6892178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8963BB-1667-4058-9339-9DC2093044F5}"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s-ES"/>
        </a:p>
      </dgm:t>
    </dgm:pt>
    <dgm:pt modelId="{5D84EFDD-33F2-48D2-A87E-5B1694C23D1B}">
      <dgm:prSet phldrT="[Text]"/>
      <dgm:spPr/>
      <dgm:t>
        <a:bodyPr/>
        <a:lstStyle/>
        <a:p>
          <a:r>
            <a:rPr lang="en-US" dirty="0"/>
            <a:t>AI-Machine Learning recommendation about level of safety for tourist</a:t>
          </a:r>
          <a:endParaRPr lang="es-ES" dirty="0"/>
        </a:p>
      </dgm:t>
    </dgm:pt>
    <dgm:pt modelId="{B35DE2CE-A2FB-486D-826D-FB293CC885A4}" type="parTrans" cxnId="{D1D5E305-F4E6-4CCD-91BC-024B8188B020}">
      <dgm:prSet/>
      <dgm:spPr/>
      <dgm:t>
        <a:bodyPr/>
        <a:lstStyle/>
        <a:p>
          <a:endParaRPr lang="es-ES"/>
        </a:p>
      </dgm:t>
    </dgm:pt>
    <dgm:pt modelId="{A9EA4007-3DD6-403F-9617-09770FFD61F1}" type="sibTrans" cxnId="{D1D5E305-F4E6-4CCD-91BC-024B8188B020}">
      <dgm:prSet/>
      <dgm:spPr/>
      <dgm:t>
        <a:bodyPr/>
        <a:lstStyle/>
        <a:p>
          <a:endParaRPr lang="es-ES"/>
        </a:p>
      </dgm:t>
    </dgm:pt>
    <dgm:pt modelId="{D96CEEDF-DE72-4AB6-9688-B9FA4534D0C8}">
      <dgm:prSet phldrT="[Text]"/>
      <dgm:spPr/>
      <dgm:t>
        <a:bodyPr/>
        <a:lstStyle/>
        <a:p>
          <a:r>
            <a:rPr lang="en-US" b="1" dirty="0"/>
            <a:t>Authorization </a:t>
          </a:r>
          <a:r>
            <a:rPr lang="en-US" dirty="0"/>
            <a:t>from user to use data</a:t>
          </a:r>
          <a:endParaRPr lang="es-ES" dirty="0"/>
        </a:p>
      </dgm:t>
    </dgm:pt>
    <dgm:pt modelId="{5DB66B21-D1D7-40BB-9439-451B28081480}" type="parTrans" cxnId="{AE36FADA-96F1-47B1-900F-7A4E5323C47B}">
      <dgm:prSet/>
      <dgm:spPr/>
      <dgm:t>
        <a:bodyPr/>
        <a:lstStyle/>
        <a:p>
          <a:endParaRPr lang="es-ES"/>
        </a:p>
      </dgm:t>
    </dgm:pt>
    <dgm:pt modelId="{386698BA-299C-4E39-92E7-F120785CDF9C}" type="sibTrans" cxnId="{AE36FADA-96F1-47B1-900F-7A4E5323C47B}">
      <dgm:prSet/>
      <dgm:spPr/>
      <dgm:t>
        <a:bodyPr/>
        <a:lstStyle/>
        <a:p>
          <a:endParaRPr lang="es-ES"/>
        </a:p>
      </dgm:t>
    </dgm:pt>
    <dgm:pt modelId="{3C156BC3-7C69-4FCE-B045-36F0B65B4B4E}">
      <dgm:prSet phldrT="[Text]"/>
      <dgm:spPr/>
      <dgm:t>
        <a:bodyPr/>
        <a:lstStyle/>
        <a:p>
          <a:r>
            <a:rPr lang="en-US" b="1" dirty="0"/>
            <a:t>External data </a:t>
          </a:r>
          <a:r>
            <a:rPr lang="en-US" dirty="0"/>
            <a:t>from the city (whether, fire, emergencies, natural disaster, </a:t>
          </a:r>
          <a:endParaRPr lang="es-ES" dirty="0"/>
        </a:p>
      </dgm:t>
    </dgm:pt>
    <dgm:pt modelId="{CE0C80C2-5B2C-42F5-923F-CA1A3BEC89FB}" type="parTrans" cxnId="{8CE68E26-C8EC-42BC-AAD0-9846087BDEAB}">
      <dgm:prSet/>
      <dgm:spPr/>
      <dgm:t>
        <a:bodyPr/>
        <a:lstStyle/>
        <a:p>
          <a:endParaRPr lang="es-ES"/>
        </a:p>
      </dgm:t>
    </dgm:pt>
    <dgm:pt modelId="{0A424DAA-9140-4594-9167-15F75CBA2998}" type="sibTrans" cxnId="{8CE68E26-C8EC-42BC-AAD0-9846087BDEAB}">
      <dgm:prSet/>
      <dgm:spPr/>
      <dgm:t>
        <a:bodyPr/>
        <a:lstStyle/>
        <a:p>
          <a:endParaRPr lang="es-ES"/>
        </a:p>
      </dgm:t>
    </dgm:pt>
    <dgm:pt modelId="{52B69D15-04FE-4FEF-8308-94C841B5D7BE}">
      <dgm:prSet phldrT="[Text]"/>
      <dgm:spPr/>
      <dgm:t>
        <a:bodyPr/>
        <a:lstStyle/>
        <a:p>
          <a:r>
            <a:rPr lang="en-US" b="1" dirty="0"/>
            <a:t>Data from device </a:t>
          </a:r>
          <a:r>
            <a:rPr lang="en-US" dirty="0"/>
            <a:t>(level of noise, density, under premises, driving…)</a:t>
          </a:r>
          <a:endParaRPr lang="es-ES" dirty="0"/>
        </a:p>
      </dgm:t>
    </dgm:pt>
    <dgm:pt modelId="{0DE9A7C4-A108-41F3-89D9-7CF68399CCC2}" type="parTrans" cxnId="{69A94134-D445-4ACF-9ADA-3B1512174889}">
      <dgm:prSet/>
      <dgm:spPr/>
      <dgm:t>
        <a:bodyPr/>
        <a:lstStyle/>
        <a:p>
          <a:endParaRPr lang="es-ES"/>
        </a:p>
      </dgm:t>
    </dgm:pt>
    <dgm:pt modelId="{49233361-36D0-4CA0-A236-489A234F683B}" type="sibTrans" cxnId="{69A94134-D445-4ACF-9ADA-3B1512174889}">
      <dgm:prSet/>
      <dgm:spPr/>
      <dgm:t>
        <a:bodyPr/>
        <a:lstStyle/>
        <a:p>
          <a:endParaRPr lang="es-ES"/>
        </a:p>
      </dgm:t>
    </dgm:pt>
    <dgm:pt modelId="{6CBCE313-33E5-4C33-9318-6B23C093E221}">
      <dgm:prSet phldrT="[Text]"/>
      <dgm:spPr/>
      <dgm:t>
        <a:bodyPr/>
        <a:lstStyle/>
        <a:p>
          <a:r>
            <a:rPr lang="en-US" b="1" dirty="0"/>
            <a:t>Personal information </a:t>
          </a:r>
          <a:r>
            <a:rPr lang="en-US" dirty="0"/>
            <a:t>from user (use of pets, ethnicity, vulnerable group</a:t>
          </a:r>
          <a:endParaRPr lang="es-ES" dirty="0"/>
        </a:p>
      </dgm:t>
    </dgm:pt>
    <dgm:pt modelId="{046DF584-D27E-4541-8C25-0603BBB1CCD2}" type="parTrans" cxnId="{C1BD8ED0-185E-4894-857A-FA1F5CB73483}">
      <dgm:prSet/>
      <dgm:spPr/>
      <dgm:t>
        <a:bodyPr/>
        <a:lstStyle/>
        <a:p>
          <a:endParaRPr lang="es-ES"/>
        </a:p>
      </dgm:t>
    </dgm:pt>
    <dgm:pt modelId="{C3B0C5F8-B3F9-4D16-8E2C-DBC045F03686}" type="sibTrans" cxnId="{C1BD8ED0-185E-4894-857A-FA1F5CB73483}">
      <dgm:prSet/>
      <dgm:spPr/>
      <dgm:t>
        <a:bodyPr/>
        <a:lstStyle/>
        <a:p>
          <a:endParaRPr lang="es-ES"/>
        </a:p>
      </dgm:t>
    </dgm:pt>
    <dgm:pt modelId="{EDAFCCF7-73C0-47A9-9ACD-8B90B63DB681}">
      <dgm:prSet phldrT="[Text]"/>
      <dgm:spPr/>
      <dgm:t>
        <a:bodyPr/>
        <a:lstStyle/>
        <a:p>
          <a:r>
            <a:rPr lang="en-US" b="1" dirty="0"/>
            <a:t>Location</a:t>
          </a:r>
          <a:r>
            <a:rPr lang="en-US" dirty="0"/>
            <a:t> (if user is in certain locations)</a:t>
          </a:r>
          <a:endParaRPr lang="es-ES" dirty="0"/>
        </a:p>
      </dgm:t>
    </dgm:pt>
    <dgm:pt modelId="{9DFBECB1-0AB7-4292-B799-BD8117547357}" type="parTrans" cxnId="{556C6C37-C2E2-49F7-8D5E-2E5949B28BF9}">
      <dgm:prSet/>
      <dgm:spPr/>
      <dgm:t>
        <a:bodyPr/>
        <a:lstStyle/>
        <a:p>
          <a:endParaRPr lang="es-ES"/>
        </a:p>
      </dgm:t>
    </dgm:pt>
    <dgm:pt modelId="{5A22CECB-726B-4F50-826C-01E116E30EAA}" type="sibTrans" cxnId="{556C6C37-C2E2-49F7-8D5E-2E5949B28BF9}">
      <dgm:prSet/>
      <dgm:spPr/>
      <dgm:t>
        <a:bodyPr/>
        <a:lstStyle/>
        <a:p>
          <a:endParaRPr lang="es-ES"/>
        </a:p>
      </dgm:t>
    </dgm:pt>
    <dgm:pt modelId="{966736E8-F95D-4684-BE71-708A621E1B03}">
      <dgm:prSet phldrT="[Text]"/>
      <dgm:spPr/>
      <dgm:t>
        <a:bodyPr/>
        <a:lstStyle/>
        <a:p>
          <a:r>
            <a:rPr lang="en-US" dirty="0"/>
            <a:t>User can also </a:t>
          </a:r>
          <a:r>
            <a:rPr lang="en-US" b="1" dirty="0"/>
            <a:t>warn </a:t>
          </a:r>
          <a:r>
            <a:rPr lang="en-US" dirty="0"/>
            <a:t>other users</a:t>
          </a:r>
          <a:endParaRPr lang="es-ES" dirty="0"/>
        </a:p>
      </dgm:t>
    </dgm:pt>
    <dgm:pt modelId="{6CC783D6-41B2-43C6-A70E-A84482720327}" type="parTrans" cxnId="{3BAE0AC3-C621-486D-8FB2-EF991939EA84}">
      <dgm:prSet/>
      <dgm:spPr/>
      <dgm:t>
        <a:bodyPr/>
        <a:lstStyle/>
        <a:p>
          <a:endParaRPr lang="es-ES"/>
        </a:p>
      </dgm:t>
    </dgm:pt>
    <dgm:pt modelId="{424B2AA0-5A2D-4593-B836-BE0D7DD0A96A}" type="sibTrans" cxnId="{3BAE0AC3-C621-486D-8FB2-EF991939EA84}">
      <dgm:prSet/>
      <dgm:spPr/>
      <dgm:t>
        <a:bodyPr/>
        <a:lstStyle/>
        <a:p>
          <a:endParaRPr lang="es-ES"/>
        </a:p>
      </dgm:t>
    </dgm:pt>
    <dgm:pt modelId="{696560D8-4F10-493B-90E2-D16F142A1267}">
      <dgm:prSet phldrT="[Text]"/>
      <dgm:spPr/>
      <dgm:t>
        <a:bodyPr/>
        <a:lstStyle/>
        <a:p>
          <a:r>
            <a:rPr lang="en-US" b="1" dirty="0"/>
            <a:t>Historical data </a:t>
          </a:r>
          <a:r>
            <a:rPr lang="en-US" dirty="0"/>
            <a:t>(Source: BCN police – Guardia Urbana)</a:t>
          </a:r>
          <a:endParaRPr lang="es-ES" dirty="0"/>
        </a:p>
      </dgm:t>
    </dgm:pt>
    <dgm:pt modelId="{3337A9C7-1A0E-4D39-AF81-DE4B927BBD21}" type="parTrans" cxnId="{D3D0AE66-192D-465B-ACA2-A1CE6E9C8A95}">
      <dgm:prSet/>
      <dgm:spPr/>
      <dgm:t>
        <a:bodyPr/>
        <a:lstStyle/>
        <a:p>
          <a:endParaRPr lang="es-ES"/>
        </a:p>
      </dgm:t>
    </dgm:pt>
    <dgm:pt modelId="{48B08251-8B82-4475-963E-627E3D13A3A4}" type="sibTrans" cxnId="{D3D0AE66-192D-465B-ACA2-A1CE6E9C8A95}">
      <dgm:prSet/>
      <dgm:spPr/>
      <dgm:t>
        <a:bodyPr/>
        <a:lstStyle/>
        <a:p>
          <a:endParaRPr lang="es-ES"/>
        </a:p>
      </dgm:t>
    </dgm:pt>
    <dgm:pt modelId="{27562D2C-9278-435E-B077-C735939AF073}" type="pres">
      <dgm:prSet presAssocID="{F78963BB-1667-4058-9339-9DC2093044F5}" presName="composite" presStyleCnt="0">
        <dgm:presLayoutVars>
          <dgm:chMax val="1"/>
          <dgm:dir/>
          <dgm:resizeHandles val="exact"/>
        </dgm:presLayoutVars>
      </dgm:prSet>
      <dgm:spPr/>
    </dgm:pt>
    <dgm:pt modelId="{8CE7B080-3BC5-4D5A-8238-2DA24C358B84}" type="pres">
      <dgm:prSet presAssocID="{F78963BB-1667-4058-9339-9DC2093044F5}" presName="radial" presStyleCnt="0">
        <dgm:presLayoutVars>
          <dgm:animLvl val="ctr"/>
        </dgm:presLayoutVars>
      </dgm:prSet>
      <dgm:spPr/>
    </dgm:pt>
    <dgm:pt modelId="{513A1A5A-3F73-400C-A921-3C190EF37CD4}" type="pres">
      <dgm:prSet presAssocID="{5D84EFDD-33F2-48D2-A87E-5B1694C23D1B}" presName="centerShape" presStyleLbl="vennNode1" presStyleIdx="0" presStyleCnt="8"/>
      <dgm:spPr/>
    </dgm:pt>
    <dgm:pt modelId="{A7EB3F2D-3A72-48B2-B369-797128E9438A}" type="pres">
      <dgm:prSet presAssocID="{D96CEEDF-DE72-4AB6-9688-B9FA4534D0C8}" presName="node" presStyleLbl="vennNode1" presStyleIdx="1" presStyleCnt="8">
        <dgm:presLayoutVars>
          <dgm:bulletEnabled val="1"/>
        </dgm:presLayoutVars>
      </dgm:prSet>
      <dgm:spPr/>
    </dgm:pt>
    <dgm:pt modelId="{92D2BB68-A5BC-4877-AB4C-EB55DCC1FED5}" type="pres">
      <dgm:prSet presAssocID="{696560D8-4F10-493B-90E2-D16F142A1267}" presName="node" presStyleLbl="vennNode1" presStyleIdx="2" presStyleCnt="8">
        <dgm:presLayoutVars>
          <dgm:bulletEnabled val="1"/>
        </dgm:presLayoutVars>
      </dgm:prSet>
      <dgm:spPr/>
    </dgm:pt>
    <dgm:pt modelId="{34B4D523-145C-406B-8897-A80234834B1B}" type="pres">
      <dgm:prSet presAssocID="{3C156BC3-7C69-4FCE-B045-36F0B65B4B4E}" presName="node" presStyleLbl="vennNode1" presStyleIdx="3" presStyleCnt="8">
        <dgm:presLayoutVars>
          <dgm:bulletEnabled val="1"/>
        </dgm:presLayoutVars>
      </dgm:prSet>
      <dgm:spPr/>
    </dgm:pt>
    <dgm:pt modelId="{D406D627-E675-400E-BC4E-ABA4B35A7CB4}" type="pres">
      <dgm:prSet presAssocID="{52B69D15-04FE-4FEF-8308-94C841B5D7BE}" presName="node" presStyleLbl="vennNode1" presStyleIdx="4" presStyleCnt="8">
        <dgm:presLayoutVars>
          <dgm:bulletEnabled val="1"/>
        </dgm:presLayoutVars>
      </dgm:prSet>
      <dgm:spPr/>
    </dgm:pt>
    <dgm:pt modelId="{2467EFAF-9DF2-44E7-B1B8-9C2BA784855D}" type="pres">
      <dgm:prSet presAssocID="{6CBCE313-33E5-4C33-9318-6B23C093E221}" presName="node" presStyleLbl="vennNode1" presStyleIdx="5" presStyleCnt="8">
        <dgm:presLayoutVars>
          <dgm:bulletEnabled val="1"/>
        </dgm:presLayoutVars>
      </dgm:prSet>
      <dgm:spPr/>
    </dgm:pt>
    <dgm:pt modelId="{9AFB8ED2-EB13-4358-AD8E-4F9C7812BBC9}" type="pres">
      <dgm:prSet presAssocID="{EDAFCCF7-73C0-47A9-9ACD-8B90B63DB681}" presName="node" presStyleLbl="vennNode1" presStyleIdx="6" presStyleCnt="8" custRadScaleRad="99606" custRadScaleInc="-369">
        <dgm:presLayoutVars>
          <dgm:bulletEnabled val="1"/>
        </dgm:presLayoutVars>
      </dgm:prSet>
      <dgm:spPr/>
    </dgm:pt>
    <dgm:pt modelId="{9022A407-4F06-4F6B-8EB7-421CCA824D9E}" type="pres">
      <dgm:prSet presAssocID="{966736E8-F95D-4684-BE71-708A621E1B03}" presName="node" presStyleLbl="vennNode1" presStyleIdx="7" presStyleCnt="8">
        <dgm:presLayoutVars>
          <dgm:bulletEnabled val="1"/>
        </dgm:presLayoutVars>
      </dgm:prSet>
      <dgm:spPr/>
    </dgm:pt>
  </dgm:ptLst>
  <dgm:cxnLst>
    <dgm:cxn modelId="{D1D5E305-F4E6-4CCD-91BC-024B8188B020}" srcId="{F78963BB-1667-4058-9339-9DC2093044F5}" destId="{5D84EFDD-33F2-48D2-A87E-5B1694C23D1B}" srcOrd="0" destOrd="0" parTransId="{B35DE2CE-A2FB-486D-826D-FB293CC885A4}" sibTransId="{A9EA4007-3DD6-403F-9617-09770FFD61F1}"/>
    <dgm:cxn modelId="{A2AA5213-8EE4-47CB-91B5-D3996A72DDE4}" type="presOf" srcId="{696560D8-4F10-493B-90E2-D16F142A1267}" destId="{92D2BB68-A5BC-4877-AB4C-EB55DCC1FED5}" srcOrd="0" destOrd="0" presId="urn:microsoft.com/office/officeart/2005/8/layout/radial3"/>
    <dgm:cxn modelId="{4F9BA91A-44B3-4207-B2DC-F99C87CECA02}" type="presOf" srcId="{D96CEEDF-DE72-4AB6-9688-B9FA4534D0C8}" destId="{A7EB3F2D-3A72-48B2-B369-797128E9438A}" srcOrd="0" destOrd="0" presId="urn:microsoft.com/office/officeart/2005/8/layout/radial3"/>
    <dgm:cxn modelId="{8CE68E26-C8EC-42BC-AAD0-9846087BDEAB}" srcId="{5D84EFDD-33F2-48D2-A87E-5B1694C23D1B}" destId="{3C156BC3-7C69-4FCE-B045-36F0B65B4B4E}" srcOrd="2" destOrd="0" parTransId="{CE0C80C2-5B2C-42F5-923F-CA1A3BEC89FB}" sibTransId="{0A424DAA-9140-4594-9167-15F75CBA2998}"/>
    <dgm:cxn modelId="{B9D31830-DB82-424E-A181-5CC02A5BE67A}" type="presOf" srcId="{3C156BC3-7C69-4FCE-B045-36F0B65B4B4E}" destId="{34B4D523-145C-406B-8897-A80234834B1B}" srcOrd="0" destOrd="0" presId="urn:microsoft.com/office/officeart/2005/8/layout/radial3"/>
    <dgm:cxn modelId="{B762EC30-84B2-4329-ABFE-61A99298298E}" type="presOf" srcId="{5D84EFDD-33F2-48D2-A87E-5B1694C23D1B}" destId="{513A1A5A-3F73-400C-A921-3C190EF37CD4}" srcOrd="0" destOrd="0" presId="urn:microsoft.com/office/officeart/2005/8/layout/radial3"/>
    <dgm:cxn modelId="{69A94134-D445-4ACF-9ADA-3B1512174889}" srcId="{5D84EFDD-33F2-48D2-A87E-5B1694C23D1B}" destId="{52B69D15-04FE-4FEF-8308-94C841B5D7BE}" srcOrd="3" destOrd="0" parTransId="{0DE9A7C4-A108-41F3-89D9-7CF68399CCC2}" sibTransId="{49233361-36D0-4CA0-A236-489A234F683B}"/>
    <dgm:cxn modelId="{556C6C37-C2E2-49F7-8D5E-2E5949B28BF9}" srcId="{5D84EFDD-33F2-48D2-A87E-5B1694C23D1B}" destId="{EDAFCCF7-73C0-47A9-9ACD-8B90B63DB681}" srcOrd="5" destOrd="0" parTransId="{9DFBECB1-0AB7-4292-B799-BD8117547357}" sibTransId="{5A22CECB-726B-4F50-826C-01E116E30EAA}"/>
    <dgm:cxn modelId="{9E0F5146-4B47-4FEE-A062-7E06058B96D5}" type="presOf" srcId="{F78963BB-1667-4058-9339-9DC2093044F5}" destId="{27562D2C-9278-435E-B077-C735939AF073}" srcOrd="0" destOrd="0" presId="urn:microsoft.com/office/officeart/2005/8/layout/radial3"/>
    <dgm:cxn modelId="{D3D0AE66-192D-465B-ACA2-A1CE6E9C8A95}" srcId="{5D84EFDD-33F2-48D2-A87E-5B1694C23D1B}" destId="{696560D8-4F10-493B-90E2-D16F142A1267}" srcOrd="1" destOrd="0" parTransId="{3337A9C7-1A0E-4D39-AF81-DE4B927BBD21}" sibTransId="{48B08251-8B82-4475-963E-627E3D13A3A4}"/>
    <dgm:cxn modelId="{1C146749-17E6-4C84-A58B-B0F2E1D6CCD3}" type="presOf" srcId="{52B69D15-04FE-4FEF-8308-94C841B5D7BE}" destId="{D406D627-E675-400E-BC4E-ABA4B35A7CB4}" srcOrd="0" destOrd="0" presId="urn:microsoft.com/office/officeart/2005/8/layout/radial3"/>
    <dgm:cxn modelId="{24DEE255-E3B4-42D4-995C-8CFFFBDBCE1B}" type="presOf" srcId="{966736E8-F95D-4684-BE71-708A621E1B03}" destId="{9022A407-4F06-4F6B-8EB7-421CCA824D9E}" srcOrd="0" destOrd="0" presId="urn:microsoft.com/office/officeart/2005/8/layout/radial3"/>
    <dgm:cxn modelId="{6D041A8A-A585-4AD7-9501-55FC611789B0}" type="presOf" srcId="{EDAFCCF7-73C0-47A9-9ACD-8B90B63DB681}" destId="{9AFB8ED2-EB13-4358-AD8E-4F9C7812BBC9}" srcOrd="0" destOrd="0" presId="urn:microsoft.com/office/officeart/2005/8/layout/radial3"/>
    <dgm:cxn modelId="{28ED31B0-D585-4570-B280-D01E61F63BAA}" type="presOf" srcId="{6CBCE313-33E5-4C33-9318-6B23C093E221}" destId="{2467EFAF-9DF2-44E7-B1B8-9C2BA784855D}" srcOrd="0" destOrd="0" presId="urn:microsoft.com/office/officeart/2005/8/layout/radial3"/>
    <dgm:cxn modelId="{3BAE0AC3-C621-486D-8FB2-EF991939EA84}" srcId="{5D84EFDD-33F2-48D2-A87E-5B1694C23D1B}" destId="{966736E8-F95D-4684-BE71-708A621E1B03}" srcOrd="6" destOrd="0" parTransId="{6CC783D6-41B2-43C6-A70E-A84482720327}" sibTransId="{424B2AA0-5A2D-4593-B836-BE0D7DD0A96A}"/>
    <dgm:cxn modelId="{C1BD8ED0-185E-4894-857A-FA1F5CB73483}" srcId="{5D84EFDD-33F2-48D2-A87E-5B1694C23D1B}" destId="{6CBCE313-33E5-4C33-9318-6B23C093E221}" srcOrd="4" destOrd="0" parTransId="{046DF584-D27E-4541-8C25-0603BBB1CCD2}" sibTransId="{C3B0C5F8-B3F9-4D16-8E2C-DBC045F03686}"/>
    <dgm:cxn modelId="{AE36FADA-96F1-47B1-900F-7A4E5323C47B}" srcId="{5D84EFDD-33F2-48D2-A87E-5B1694C23D1B}" destId="{D96CEEDF-DE72-4AB6-9688-B9FA4534D0C8}" srcOrd="0" destOrd="0" parTransId="{5DB66B21-D1D7-40BB-9439-451B28081480}" sibTransId="{386698BA-299C-4E39-92E7-F120785CDF9C}"/>
    <dgm:cxn modelId="{B6E686C0-9FB7-41F9-817C-254A6D75861B}" type="presParOf" srcId="{27562D2C-9278-435E-B077-C735939AF073}" destId="{8CE7B080-3BC5-4D5A-8238-2DA24C358B84}" srcOrd="0" destOrd="0" presId="urn:microsoft.com/office/officeart/2005/8/layout/radial3"/>
    <dgm:cxn modelId="{060A3CC3-385E-4CD4-A6A4-CB5FD4B7E393}" type="presParOf" srcId="{8CE7B080-3BC5-4D5A-8238-2DA24C358B84}" destId="{513A1A5A-3F73-400C-A921-3C190EF37CD4}" srcOrd="0" destOrd="0" presId="urn:microsoft.com/office/officeart/2005/8/layout/radial3"/>
    <dgm:cxn modelId="{A7540ED8-6822-4E6D-874D-56008E7B1AAD}" type="presParOf" srcId="{8CE7B080-3BC5-4D5A-8238-2DA24C358B84}" destId="{A7EB3F2D-3A72-48B2-B369-797128E9438A}" srcOrd="1" destOrd="0" presId="urn:microsoft.com/office/officeart/2005/8/layout/radial3"/>
    <dgm:cxn modelId="{7469A381-F381-4348-8525-85707C11870A}" type="presParOf" srcId="{8CE7B080-3BC5-4D5A-8238-2DA24C358B84}" destId="{92D2BB68-A5BC-4877-AB4C-EB55DCC1FED5}" srcOrd="2" destOrd="0" presId="urn:microsoft.com/office/officeart/2005/8/layout/radial3"/>
    <dgm:cxn modelId="{8CD5EF53-35B9-4435-B950-2932BD14964B}" type="presParOf" srcId="{8CE7B080-3BC5-4D5A-8238-2DA24C358B84}" destId="{34B4D523-145C-406B-8897-A80234834B1B}" srcOrd="3" destOrd="0" presId="urn:microsoft.com/office/officeart/2005/8/layout/radial3"/>
    <dgm:cxn modelId="{8C590778-A503-4154-B52C-DB25B9359612}" type="presParOf" srcId="{8CE7B080-3BC5-4D5A-8238-2DA24C358B84}" destId="{D406D627-E675-400E-BC4E-ABA4B35A7CB4}" srcOrd="4" destOrd="0" presId="urn:microsoft.com/office/officeart/2005/8/layout/radial3"/>
    <dgm:cxn modelId="{7343FF40-6A35-4712-B948-1B163A4F29C7}" type="presParOf" srcId="{8CE7B080-3BC5-4D5A-8238-2DA24C358B84}" destId="{2467EFAF-9DF2-44E7-B1B8-9C2BA784855D}" srcOrd="5" destOrd="0" presId="urn:microsoft.com/office/officeart/2005/8/layout/radial3"/>
    <dgm:cxn modelId="{507331D5-F920-4AB0-9317-7F0156285D13}" type="presParOf" srcId="{8CE7B080-3BC5-4D5A-8238-2DA24C358B84}" destId="{9AFB8ED2-EB13-4358-AD8E-4F9C7812BBC9}" srcOrd="6" destOrd="0" presId="urn:microsoft.com/office/officeart/2005/8/layout/radial3"/>
    <dgm:cxn modelId="{7C2DF7FE-D12C-4FA5-A44D-BE6A01E9C5C8}" type="presParOf" srcId="{8CE7B080-3BC5-4D5A-8238-2DA24C358B84}" destId="{9022A407-4F06-4F6B-8EB7-421CCA824D9E}" srcOrd="7"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A1A5A-3F73-400C-A921-3C190EF37CD4}">
      <dsp:nvSpPr>
        <dsp:cNvPr id="0" name=""/>
        <dsp:cNvSpPr/>
      </dsp:nvSpPr>
      <dsp:spPr>
        <a:xfrm>
          <a:off x="2534708" y="1278724"/>
          <a:ext cx="3058583" cy="305858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AI-Machine Learning recommendation about level of safety for tourist</a:t>
          </a:r>
          <a:endParaRPr lang="es-ES" sz="2300" kern="1200" dirty="0"/>
        </a:p>
      </dsp:txBody>
      <dsp:txXfrm>
        <a:off x="2982627" y="1726643"/>
        <a:ext cx="2162745" cy="2162745"/>
      </dsp:txXfrm>
    </dsp:sp>
    <dsp:sp modelId="{A7EB3F2D-3A72-48B2-B369-797128E9438A}">
      <dsp:nvSpPr>
        <dsp:cNvPr id="0" name=""/>
        <dsp:cNvSpPr/>
      </dsp:nvSpPr>
      <dsp:spPr>
        <a:xfrm>
          <a:off x="3299354" y="50405"/>
          <a:ext cx="1529291" cy="152929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Authorization </a:t>
          </a:r>
          <a:r>
            <a:rPr lang="en-US" sz="1100" kern="1200" dirty="0"/>
            <a:t>from user to use data</a:t>
          </a:r>
          <a:endParaRPr lang="es-ES" sz="1100" kern="1200" dirty="0"/>
        </a:p>
      </dsp:txBody>
      <dsp:txXfrm>
        <a:off x="3523313" y="274364"/>
        <a:ext cx="1081373" cy="1081373"/>
      </dsp:txXfrm>
    </dsp:sp>
    <dsp:sp modelId="{92D2BB68-A5BC-4877-AB4C-EB55DCC1FED5}">
      <dsp:nvSpPr>
        <dsp:cNvPr id="0" name=""/>
        <dsp:cNvSpPr/>
      </dsp:nvSpPr>
      <dsp:spPr>
        <a:xfrm>
          <a:off x="4857517" y="800776"/>
          <a:ext cx="1529291" cy="152929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Historical data </a:t>
          </a:r>
          <a:r>
            <a:rPr lang="en-US" sz="1100" kern="1200" dirty="0"/>
            <a:t>(Source: BCN police – Guardia Urbana)</a:t>
          </a:r>
          <a:endParaRPr lang="es-ES" sz="1100" kern="1200" dirty="0"/>
        </a:p>
      </dsp:txBody>
      <dsp:txXfrm>
        <a:off x="5081476" y="1024735"/>
        <a:ext cx="1081373" cy="1081373"/>
      </dsp:txXfrm>
    </dsp:sp>
    <dsp:sp modelId="{34B4D523-145C-406B-8897-A80234834B1B}">
      <dsp:nvSpPr>
        <dsp:cNvPr id="0" name=""/>
        <dsp:cNvSpPr/>
      </dsp:nvSpPr>
      <dsp:spPr>
        <a:xfrm>
          <a:off x="5242351" y="2486846"/>
          <a:ext cx="1529291" cy="152929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External data </a:t>
          </a:r>
          <a:r>
            <a:rPr lang="en-US" sz="1100" kern="1200" dirty="0"/>
            <a:t>from the city (whether, fire, emergencies, natural disaster, </a:t>
          </a:r>
          <a:endParaRPr lang="es-ES" sz="1100" kern="1200" dirty="0"/>
        </a:p>
      </dsp:txBody>
      <dsp:txXfrm>
        <a:off x="5466310" y="2710805"/>
        <a:ext cx="1081373" cy="1081373"/>
      </dsp:txXfrm>
    </dsp:sp>
    <dsp:sp modelId="{D406D627-E675-400E-BC4E-ABA4B35A7CB4}">
      <dsp:nvSpPr>
        <dsp:cNvPr id="0" name=""/>
        <dsp:cNvSpPr/>
      </dsp:nvSpPr>
      <dsp:spPr>
        <a:xfrm>
          <a:off x="4164069" y="3838970"/>
          <a:ext cx="1529291" cy="152929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Data from device </a:t>
          </a:r>
          <a:r>
            <a:rPr lang="en-US" sz="1100" kern="1200" dirty="0"/>
            <a:t>(level of noise, density, under premises, driving…)</a:t>
          </a:r>
          <a:endParaRPr lang="es-ES" sz="1100" kern="1200" dirty="0"/>
        </a:p>
      </dsp:txBody>
      <dsp:txXfrm>
        <a:off x="4388028" y="4062929"/>
        <a:ext cx="1081373" cy="1081373"/>
      </dsp:txXfrm>
    </dsp:sp>
    <dsp:sp modelId="{2467EFAF-9DF2-44E7-B1B8-9C2BA784855D}">
      <dsp:nvSpPr>
        <dsp:cNvPr id="0" name=""/>
        <dsp:cNvSpPr/>
      </dsp:nvSpPr>
      <dsp:spPr>
        <a:xfrm>
          <a:off x="2434638" y="3838970"/>
          <a:ext cx="1529291" cy="152929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Personal information </a:t>
          </a:r>
          <a:r>
            <a:rPr lang="en-US" sz="1100" kern="1200" dirty="0"/>
            <a:t>from user (use of pets, ethnicity, vulnerable group</a:t>
          </a:r>
          <a:endParaRPr lang="es-ES" sz="1100" kern="1200" dirty="0"/>
        </a:p>
      </dsp:txBody>
      <dsp:txXfrm>
        <a:off x="2658597" y="4062929"/>
        <a:ext cx="1081373" cy="1081373"/>
      </dsp:txXfrm>
    </dsp:sp>
    <dsp:sp modelId="{9AFB8ED2-EB13-4358-AD8E-4F9C7812BBC9}">
      <dsp:nvSpPr>
        <dsp:cNvPr id="0" name=""/>
        <dsp:cNvSpPr/>
      </dsp:nvSpPr>
      <dsp:spPr>
        <a:xfrm>
          <a:off x="1365485" y="2491507"/>
          <a:ext cx="1529291" cy="152929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Location</a:t>
          </a:r>
          <a:r>
            <a:rPr lang="en-US" sz="1100" kern="1200" dirty="0"/>
            <a:t> (if user is in certain locations)</a:t>
          </a:r>
          <a:endParaRPr lang="es-ES" sz="1100" kern="1200" dirty="0"/>
        </a:p>
      </dsp:txBody>
      <dsp:txXfrm>
        <a:off x="1589444" y="2715466"/>
        <a:ext cx="1081373" cy="1081373"/>
      </dsp:txXfrm>
    </dsp:sp>
    <dsp:sp modelId="{9022A407-4F06-4F6B-8EB7-421CCA824D9E}">
      <dsp:nvSpPr>
        <dsp:cNvPr id="0" name=""/>
        <dsp:cNvSpPr/>
      </dsp:nvSpPr>
      <dsp:spPr>
        <a:xfrm>
          <a:off x="1741191" y="800776"/>
          <a:ext cx="1529291" cy="152929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User can also </a:t>
          </a:r>
          <a:r>
            <a:rPr lang="en-US" sz="1100" b="1" kern="1200" dirty="0"/>
            <a:t>warn </a:t>
          </a:r>
          <a:r>
            <a:rPr lang="en-US" sz="1100" kern="1200" dirty="0"/>
            <a:t>other users</a:t>
          </a:r>
          <a:endParaRPr lang="es-ES" sz="1100" kern="1200" dirty="0"/>
        </a:p>
      </dsp:txBody>
      <dsp:txXfrm>
        <a:off x="1965150" y="1024735"/>
        <a:ext cx="1081373" cy="1081373"/>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6A1B572A-28C2-467C-89D6-53D16775A8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1AADE24F-5D56-4409-9D75-F34B10E98E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D799D42-D659-4D6B-89BE-E5E4CF49F7F0}" type="datetime1">
              <a:rPr lang="es-ES" smtClean="0"/>
              <a:t>04/03/2025</a:t>
            </a:fld>
            <a:endParaRPr lang="es-ES" dirty="0"/>
          </a:p>
        </p:txBody>
      </p:sp>
      <p:sp>
        <p:nvSpPr>
          <p:cNvPr id="4" name="Marcador de pie de página 3">
            <a:extLst>
              <a:ext uri="{FF2B5EF4-FFF2-40B4-BE49-F238E27FC236}">
                <a16:creationId xmlns:a16="http://schemas.microsoft.com/office/drawing/2014/main" id="{D9800D75-C563-4119-8787-D8CD17695E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BD1A6FF2-47B1-440E-A1C2-0011B15643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CB800D5-F0A2-4A01-9A9B-8BD255874D31}" type="slidenum">
              <a:rPr lang="es-ES" smtClean="0"/>
              <a:t>‹#›</a:t>
            </a:fld>
            <a:endParaRPr lang="es-ES"/>
          </a:p>
        </p:txBody>
      </p:sp>
    </p:spTree>
    <p:extLst>
      <p:ext uri="{BB962C8B-B14F-4D97-AF65-F5344CB8AC3E}">
        <p14:creationId xmlns:p14="http://schemas.microsoft.com/office/powerpoint/2010/main" val="1556059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83B411-790A-4770-A5E5-60383099E417}" type="datetime1">
              <a:rPr lang="es-ES" smtClean="0"/>
              <a:pPr/>
              <a:t>04/03/2025</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FFB0464-F52C-4F62-B2A8-C42021021BFD}" type="slidenum">
              <a:rPr lang="es-ES" noProof="0" smtClean="0"/>
              <a:t>‹#›</a:t>
            </a:fld>
            <a:endParaRPr lang="es-ES" noProof="0"/>
          </a:p>
        </p:txBody>
      </p:sp>
    </p:spTree>
    <p:extLst>
      <p:ext uri="{BB962C8B-B14F-4D97-AF65-F5344CB8AC3E}">
        <p14:creationId xmlns:p14="http://schemas.microsoft.com/office/powerpoint/2010/main" val="1381969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7FFB0464-F52C-4F62-B2A8-C42021021BFD}" type="slidenum">
              <a:rPr lang="es-ES" smtClean="0"/>
              <a:t>1</a:t>
            </a:fld>
            <a:endParaRPr lang="es-ES"/>
          </a:p>
        </p:txBody>
      </p:sp>
    </p:spTree>
    <p:extLst>
      <p:ext uri="{BB962C8B-B14F-4D97-AF65-F5344CB8AC3E}">
        <p14:creationId xmlns:p14="http://schemas.microsoft.com/office/powerpoint/2010/main" val="881335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7FFB0464-F52C-4F62-B2A8-C42021021BFD}" type="slidenum">
              <a:rPr lang="es-ES" smtClean="0"/>
              <a:t>2</a:t>
            </a:fld>
            <a:endParaRPr lang="es-ES"/>
          </a:p>
        </p:txBody>
      </p:sp>
    </p:spTree>
    <p:extLst>
      <p:ext uri="{BB962C8B-B14F-4D97-AF65-F5344CB8AC3E}">
        <p14:creationId xmlns:p14="http://schemas.microsoft.com/office/powerpoint/2010/main" val="3479604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E1449098-A5DD-8745-9BDA-7818ECA22896}" type="slidenum">
              <a:rPr lang="es-ES" smtClean="0"/>
              <a:t>3</a:t>
            </a:fld>
            <a:endParaRPr lang="es-ES" dirty="0"/>
          </a:p>
        </p:txBody>
      </p:sp>
    </p:spTree>
    <p:extLst>
      <p:ext uri="{BB962C8B-B14F-4D97-AF65-F5344CB8AC3E}">
        <p14:creationId xmlns:p14="http://schemas.microsoft.com/office/powerpoint/2010/main" val="280661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E1449098-A5DD-8745-9BDA-7818ECA22896}" type="slidenum">
              <a:rPr lang="es-ES" smtClean="0"/>
              <a:t>5</a:t>
            </a:fld>
            <a:endParaRPr lang="es-ES" dirty="0"/>
          </a:p>
        </p:txBody>
      </p:sp>
    </p:spTree>
    <p:extLst>
      <p:ext uri="{BB962C8B-B14F-4D97-AF65-F5344CB8AC3E}">
        <p14:creationId xmlns:p14="http://schemas.microsoft.com/office/powerpoint/2010/main" val="3013585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7FFB0464-F52C-4F62-B2A8-C42021021BFD}" type="slidenum">
              <a:rPr lang="es-ES" smtClean="0"/>
              <a:t>6</a:t>
            </a:fld>
            <a:endParaRPr lang="es-ES"/>
          </a:p>
        </p:txBody>
      </p:sp>
    </p:spTree>
    <p:extLst>
      <p:ext uri="{BB962C8B-B14F-4D97-AF65-F5344CB8AC3E}">
        <p14:creationId xmlns:p14="http://schemas.microsoft.com/office/powerpoint/2010/main" val="1687009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7FFB0464-F52C-4F62-B2A8-C42021021BFD}" type="slidenum">
              <a:rPr lang="es-ES" smtClean="0"/>
              <a:t>8</a:t>
            </a:fld>
            <a:endParaRPr lang="es-ES"/>
          </a:p>
        </p:txBody>
      </p:sp>
    </p:spTree>
    <p:extLst>
      <p:ext uri="{BB962C8B-B14F-4D97-AF65-F5344CB8AC3E}">
        <p14:creationId xmlns:p14="http://schemas.microsoft.com/office/powerpoint/2010/main" val="138450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E1449098-A5DD-8745-9BDA-7818ECA22896}" type="slidenum">
              <a:rPr lang="es-ES" smtClean="0"/>
              <a:t>10</a:t>
            </a:fld>
            <a:endParaRPr lang="es-ES" dirty="0"/>
          </a:p>
        </p:txBody>
      </p:sp>
    </p:spTree>
    <p:extLst>
      <p:ext uri="{BB962C8B-B14F-4D97-AF65-F5344CB8AC3E}">
        <p14:creationId xmlns:p14="http://schemas.microsoft.com/office/powerpoint/2010/main" val="1272574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7FFB0464-F52C-4F62-B2A8-C42021021BFD}" type="slidenum">
              <a:rPr lang="es-ES" smtClean="0"/>
              <a:t>11</a:t>
            </a:fld>
            <a:endParaRPr lang="es-ES"/>
          </a:p>
        </p:txBody>
      </p:sp>
    </p:spTree>
    <p:extLst>
      <p:ext uri="{BB962C8B-B14F-4D97-AF65-F5344CB8AC3E}">
        <p14:creationId xmlns:p14="http://schemas.microsoft.com/office/powerpoint/2010/main" val="734480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7FFB0464-F52C-4F62-B2A8-C42021021BFD}" type="slidenum">
              <a:rPr lang="es-ES" smtClean="0"/>
              <a:t>12</a:t>
            </a:fld>
            <a:endParaRPr lang="es-ES"/>
          </a:p>
        </p:txBody>
      </p:sp>
    </p:spTree>
    <p:extLst>
      <p:ext uri="{BB962C8B-B14F-4D97-AF65-F5344CB8AC3E}">
        <p14:creationId xmlns:p14="http://schemas.microsoft.com/office/powerpoint/2010/main" val="127291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ágina de portada">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id="{FBE915A5-FFEB-441B-BDE8-F306FB7E62CC}"/>
              </a:ext>
            </a:extLst>
          </p:cNvPr>
          <p:cNvSpPr>
            <a:spLocks noGrp="1"/>
          </p:cNvSpPr>
          <p:nvPr>
            <p:ph type="pic" sz="quarter" idx="12" hasCustomPrompt="1"/>
          </p:nvPr>
        </p:nvSpPr>
        <p:spPr>
          <a:xfrm>
            <a:off x="0" y="0"/>
            <a:ext cx="12192000" cy="6858000"/>
          </a:xfrm>
          <a:solidFill>
            <a:schemeClr val="accent4"/>
          </a:solidFill>
        </p:spPr>
        <p:txBody>
          <a:bodyPr rtlCol="0"/>
          <a:lstStyle>
            <a:lvl1pPr algn="ctr">
              <a:buFontTx/>
              <a:buNone/>
              <a:defRPr>
                <a:solidFill>
                  <a:schemeClr val="accent3">
                    <a:lumMod val="20000"/>
                    <a:lumOff val="80000"/>
                  </a:schemeClr>
                </a:solidFill>
                <a:latin typeface="+mn-lt"/>
              </a:defRPr>
            </a:lvl1pPr>
          </a:lstStyle>
          <a:p>
            <a:pPr rtl="0"/>
            <a:r>
              <a:rPr lang="es-ES" noProof="0"/>
              <a:t>imagen</a:t>
            </a:r>
          </a:p>
        </p:txBody>
      </p:sp>
      <p:sp>
        <p:nvSpPr>
          <p:cNvPr id="14" name="Marcador de texto 12">
            <a:extLst>
              <a:ext uri="{FF2B5EF4-FFF2-40B4-BE49-F238E27FC236}">
                <a16:creationId xmlns:a16="http://schemas.microsoft.com/office/drawing/2014/main" id="{7FCB6BAA-ADA6-4E0B-9F0B-A3CA2EFB3C24}"/>
              </a:ext>
            </a:extLst>
          </p:cNvPr>
          <p:cNvSpPr>
            <a:spLocks noGrp="1"/>
          </p:cNvSpPr>
          <p:nvPr>
            <p:ph type="body" sz="quarter" idx="11" hasCustomPrompt="1"/>
          </p:nvPr>
        </p:nvSpPr>
        <p:spPr>
          <a:xfrm>
            <a:off x="6840305" y="4938614"/>
            <a:ext cx="3249643" cy="379110"/>
          </a:xfrm>
        </p:spPr>
        <p:txBody>
          <a:bodyPr rtlCol="0"/>
          <a:lstStyle>
            <a:lvl1pPr algn="ctr">
              <a:buNone/>
              <a:defRPr sz="1400">
                <a:solidFill>
                  <a:schemeClr val="accent3">
                    <a:lumMod val="20000"/>
                    <a:lumOff val="80000"/>
                  </a:schemeClr>
                </a:solidFill>
                <a:latin typeface="+mn-lt"/>
              </a:defRPr>
            </a:lvl1pPr>
          </a:lstStyle>
          <a:p>
            <a:pPr lvl="0" rtl="0"/>
            <a:r>
              <a:rPr lang="es-ES" noProof="0"/>
              <a:t>Fecha</a:t>
            </a:r>
          </a:p>
        </p:txBody>
      </p:sp>
      <p:sp>
        <p:nvSpPr>
          <p:cNvPr id="3" name="Título 2">
            <a:extLst>
              <a:ext uri="{FF2B5EF4-FFF2-40B4-BE49-F238E27FC236}">
                <a16:creationId xmlns:a16="http://schemas.microsoft.com/office/drawing/2014/main" id="{D556029E-DA4E-4759-8437-471096A966B8}"/>
              </a:ext>
            </a:extLst>
          </p:cNvPr>
          <p:cNvSpPr>
            <a:spLocks noGrp="1"/>
          </p:cNvSpPr>
          <p:nvPr>
            <p:ph type="title" hasCustomPrompt="1"/>
          </p:nvPr>
        </p:nvSpPr>
        <p:spPr>
          <a:xfrm>
            <a:off x="6095999" y="4365099"/>
            <a:ext cx="4809839" cy="573515"/>
          </a:xfrm>
        </p:spPr>
        <p:txBody>
          <a:bodyPr vert="horz" lIns="0" tIns="0" rIns="0" bIns="0" rtlCol="0">
            <a:noAutofit/>
          </a:bodyPr>
          <a:lstStyle>
            <a:lvl1pPr algn="ctr">
              <a:defRPr lang="en-US" sz="4000" spc="300" baseline="0">
                <a:solidFill>
                  <a:schemeClr val="accent3">
                    <a:lumMod val="20000"/>
                    <a:lumOff val="80000"/>
                  </a:schemeClr>
                </a:solidFill>
                <a:latin typeface="+mj-lt"/>
                <a:ea typeface="+mn-ea"/>
                <a:cs typeface="+mn-cs"/>
              </a:defRPr>
            </a:lvl1pPr>
          </a:lstStyle>
          <a:p>
            <a:pPr marL="228600" lvl="0" indent="-228600" algn="ctr" rtl="0">
              <a:spcBef>
                <a:spcPts val="1000"/>
              </a:spcBef>
              <a:buFont typeface="Arial" panose="020B0604020202020204" pitchFamily="34" charset="0"/>
            </a:pPr>
            <a:r>
              <a:rPr lang="es-ES" noProof="0"/>
              <a:t>TÍTULO</a:t>
            </a:r>
          </a:p>
        </p:txBody>
      </p:sp>
    </p:spTree>
    <p:extLst>
      <p:ext uri="{BB962C8B-B14F-4D97-AF65-F5344CB8AC3E}">
        <p14:creationId xmlns:p14="http://schemas.microsoft.com/office/powerpoint/2010/main" val="1645873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Equipo de la izquierda">
    <p:bg>
      <p:bgPr>
        <a:solidFill>
          <a:schemeClr val="accent6"/>
        </a:solidFill>
        <a:effectLst/>
      </p:bgPr>
    </p:bg>
    <p:spTree>
      <p:nvGrpSpPr>
        <p:cNvPr id="1" name=""/>
        <p:cNvGrpSpPr/>
        <p:nvPr/>
      </p:nvGrpSpPr>
      <p:grpSpPr>
        <a:xfrm>
          <a:off x="0" y="0"/>
          <a:ext cx="0" cy="0"/>
          <a:chOff x="0" y="0"/>
          <a:chExt cx="0" cy="0"/>
        </a:xfrm>
      </p:grpSpPr>
      <p:sp>
        <p:nvSpPr>
          <p:cNvPr id="13" name="Título 12">
            <a:extLst>
              <a:ext uri="{FF2B5EF4-FFF2-40B4-BE49-F238E27FC236}">
                <a16:creationId xmlns:a16="http://schemas.microsoft.com/office/drawing/2014/main" id="{2FE11C25-C8AB-355E-2556-A4762A8195B6}"/>
              </a:ext>
            </a:extLst>
          </p:cNvPr>
          <p:cNvSpPr>
            <a:spLocks noGrp="1"/>
          </p:cNvSpPr>
          <p:nvPr>
            <p:ph type="title"/>
          </p:nvPr>
        </p:nvSpPr>
        <p:spPr>
          <a:xfrm>
            <a:off x="4803" y="0"/>
            <a:ext cx="6062650" cy="6857999"/>
          </a:xfrm>
          <a:custGeom>
            <a:avLst/>
            <a:gdLst>
              <a:gd name="connsiteX0" fmla="*/ 1248249 w 6062650"/>
              <a:gd name="connsiteY0" fmla="*/ 0 h 6857999"/>
              <a:gd name="connsiteX1" fmla="*/ 4819208 w 6062650"/>
              <a:gd name="connsiteY1" fmla="*/ 0 h 6857999"/>
              <a:gd name="connsiteX2" fmla="*/ 4957482 w 6062650"/>
              <a:gd name="connsiteY2" fmla="*/ 92622 h 6857999"/>
              <a:gd name="connsiteX3" fmla="*/ 6062527 w 6062650"/>
              <a:gd name="connsiteY3" fmla="*/ 2047423 h 6857999"/>
              <a:gd name="connsiteX4" fmla="*/ 6062650 w 6062650"/>
              <a:gd name="connsiteY4" fmla="*/ 2050954 h 6857999"/>
              <a:gd name="connsiteX5" fmla="*/ 6062650 w 6062650"/>
              <a:gd name="connsiteY5" fmla="*/ 6857999 h 6857999"/>
              <a:gd name="connsiteX6" fmla="*/ 1 w 6062650"/>
              <a:gd name="connsiteY6" fmla="*/ 6857999 h 6857999"/>
              <a:gd name="connsiteX7" fmla="*/ 1 w 6062650"/>
              <a:gd name="connsiteY7" fmla="*/ 2206442 h 6857999"/>
              <a:gd name="connsiteX8" fmla="*/ 0 w 6062650"/>
              <a:gd name="connsiteY8" fmla="*/ 2204374 h 6857999"/>
              <a:gd name="connsiteX9" fmla="*/ 1 w 6062650"/>
              <a:gd name="connsiteY9" fmla="*/ 2202313 h 6857999"/>
              <a:gd name="connsiteX10" fmla="*/ 1 w 6062650"/>
              <a:gd name="connsiteY10" fmla="*/ 2187212 h 6857999"/>
              <a:gd name="connsiteX11" fmla="*/ 59 w 6062650"/>
              <a:gd name="connsiteY11" fmla="*/ 2187212 h 6857999"/>
              <a:gd name="connsiteX12" fmla="*/ 1109975 w 6062650"/>
              <a:gd name="connsiteY12" fmla="*/ 9262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2650" h="6857999">
                <a:moveTo>
                  <a:pt x="1248249" y="0"/>
                </a:moveTo>
                <a:lnTo>
                  <a:pt x="4819208" y="0"/>
                </a:lnTo>
                <a:lnTo>
                  <a:pt x="4957482" y="92622"/>
                </a:lnTo>
                <a:cubicBezTo>
                  <a:pt x="5593200" y="562463"/>
                  <a:pt x="6012985" y="1260367"/>
                  <a:pt x="6062527" y="2047423"/>
                </a:cubicBezTo>
                <a:lnTo>
                  <a:pt x="6062650" y="2050954"/>
                </a:lnTo>
                <a:lnTo>
                  <a:pt x="6062650" y="6857999"/>
                </a:lnTo>
                <a:lnTo>
                  <a:pt x="1" y="6857999"/>
                </a:lnTo>
                <a:lnTo>
                  <a:pt x="1" y="2206442"/>
                </a:lnTo>
                <a:lnTo>
                  <a:pt x="0" y="2204374"/>
                </a:lnTo>
                <a:lnTo>
                  <a:pt x="1" y="2202313"/>
                </a:lnTo>
                <a:lnTo>
                  <a:pt x="1" y="2187212"/>
                </a:lnTo>
                <a:lnTo>
                  <a:pt x="59" y="2187212"/>
                </a:lnTo>
                <a:cubicBezTo>
                  <a:pt x="5829" y="1343263"/>
                  <a:pt x="436860" y="590101"/>
                  <a:pt x="1109975" y="92622"/>
                </a:cubicBezTo>
                <a:close/>
              </a:path>
            </a:pathLst>
          </a:custGeom>
          <a:solidFill>
            <a:schemeClr val="tx2">
              <a:alpha val="80000"/>
            </a:schemeClr>
          </a:solidFill>
          <a:ln w="6690" cap="flat">
            <a:noFill/>
            <a:prstDash val="solid"/>
            <a:miter/>
          </a:ln>
        </p:spPr>
        <p:txBody>
          <a:bodyPr wrap="square" lIns="0" tIns="740664" rIns="0" bIns="45720" rtlCol="0">
            <a:noAutofit/>
          </a:bodyPr>
          <a:lstStyle>
            <a:lvl1pPr algn="ctr">
              <a:lnSpc>
                <a:spcPct val="85000"/>
              </a:lnSpc>
              <a:spcBef>
                <a:spcPts val="1000"/>
              </a:spcBef>
              <a:spcAft>
                <a:spcPts val="1200"/>
              </a:spcAft>
              <a:defRPr lang="es-ES" sz="3800" cap="all" spc="300" baseline="0">
                <a:solidFill>
                  <a:schemeClr val="bg1"/>
                </a:solidFill>
              </a:defRPr>
            </a:lvl1pPr>
          </a:lstStyle>
          <a:p>
            <a:pPr rtl="0"/>
            <a:r>
              <a:rPr lang="en-US"/>
              <a:t>Click to edit Master title style</a:t>
            </a:r>
            <a:endParaRPr lang="es-ES"/>
          </a:p>
        </p:txBody>
      </p:sp>
      <p:sp>
        <p:nvSpPr>
          <p:cNvPr id="85" name="Marcador de número de diapositiva 3">
            <a:extLst>
              <a:ext uri="{FF2B5EF4-FFF2-40B4-BE49-F238E27FC236}">
                <a16:creationId xmlns:a16="http://schemas.microsoft.com/office/drawing/2014/main" id="{CDD45A0A-C638-607C-64EC-22C550912369}"/>
              </a:ext>
            </a:extLst>
          </p:cNvPr>
          <p:cNvSpPr>
            <a:spLocks noGrp="1"/>
          </p:cNvSpPr>
          <p:nvPr>
            <p:ph type="sldNum" sz="quarter" idx="11"/>
          </p:nvPr>
        </p:nvSpPr>
        <p:spPr>
          <a:xfrm>
            <a:off x="1" y="5751576"/>
            <a:ext cx="758952" cy="722376"/>
          </a:xfrm>
        </p:spPr>
        <p:txBody>
          <a:bodyPr rtlCol="0"/>
          <a:lstStyle>
            <a:defPPr>
              <a:defRPr lang="es-ES"/>
            </a:defPPr>
          </a:lstStyle>
          <a:p>
            <a:pPr rtl="0"/>
            <a:fld id="{5D9ACC8A-FA13-47DD-9722-0749C5E70D5A}" type="slidenum">
              <a:rPr lang="es-ES" smtClean="0"/>
              <a:pPr rtl="0"/>
              <a:t>‹#›</a:t>
            </a:fld>
            <a:endParaRPr lang="es-ES" dirty="0"/>
          </a:p>
        </p:txBody>
      </p:sp>
      <p:sp>
        <p:nvSpPr>
          <p:cNvPr id="8" name="Marcador de posición de imagen 5">
            <a:extLst>
              <a:ext uri="{FF2B5EF4-FFF2-40B4-BE49-F238E27FC236}">
                <a16:creationId xmlns:a16="http://schemas.microsoft.com/office/drawing/2014/main" id="{E0C37884-9D34-82F9-DE31-C67BCDF8CBB4}"/>
              </a:ext>
            </a:extLst>
          </p:cNvPr>
          <p:cNvSpPr>
            <a:spLocks noGrp="1"/>
          </p:cNvSpPr>
          <p:nvPr>
            <p:ph type="pic" sz="quarter" idx="14"/>
          </p:nvPr>
        </p:nvSpPr>
        <p:spPr>
          <a:xfrm>
            <a:off x="3538728" y="1609344"/>
            <a:ext cx="1508760" cy="1508760"/>
          </a:xfrm>
          <a:prstGeom prst="ellipse">
            <a:avLst/>
          </a:prstGeom>
          <a:noFill/>
        </p:spPr>
        <p:txBody>
          <a:bodyPr rtlCol="0"/>
          <a:lstStyle>
            <a:lvl1pPr>
              <a:defRPr lang="es-ES">
                <a:solidFill>
                  <a:schemeClr val="bg1"/>
                </a:solidFill>
              </a:defRPr>
            </a:lvl1pPr>
          </a:lstStyle>
          <a:p>
            <a:pPr rtl="0"/>
            <a:r>
              <a:rPr lang="en-US"/>
              <a:t>Click icon to add picture</a:t>
            </a:r>
            <a:endParaRPr lang="es-ES" dirty="0"/>
          </a:p>
        </p:txBody>
      </p:sp>
      <p:sp>
        <p:nvSpPr>
          <p:cNvPr id="10" name="Marcador de posición de imagen 5">
            <a:extLst>
              <a:ext uri="{FF2B5EF4-FFF2-40B4-BE49-F238E27FC236}">
                <a16:creationId xmlns:a16="http://schemas.microsoft.com/office/drawing/2014/main" id="{B53EF746-803C-3942-5FD0-C4E35AE5DA51}"/>
              </a:ext>
            </a:extLst>
          </p:cNvPr>
          <p:cNvSpPr>
            <a:spLocks noGrp="1"/>
          </p:cNvSpPr>
          <p:nvPr>
            <p:ph type="pic" sz="quarter" idx="15"/>
          </p:nvPr>
        </p:nvSpPr>
        <p:spPr>
          <a:xfrm>
            <a:off x="1033272" y="4078224"/>
            <a:ext cx="1508760" cy="1508760"/>
          </a:xfrm>
          <a:prstGeom prst="ellipse">
            <a:avLst/>
          </a:prstGeom>
          <a:noFill/>
        </p:spPr>
        <p:txBody>
          <a:bodyPr rtlCol="0"/>
          <a:lstStyle>
            <a:lvl1pPr>
              <a:defRPr lang="es-ES">
                <a:solidFill>
                  <a:schemeClr val="bg1"/>
                </a:solidFill>
              </a:defRPr>
            </a:lvl1pPr>
          </a:lstStyle>
          <a:p>
            <a:pPr rtl="0"/>
            <a:r>
              <a:rPr lang="en-US"/>
              <a:t>Click icon to add picture</a:t>
            </a:r>
            <a:endParaRPr lang="es-ES" dirty="0"/>
          </a:p>
        </p:txBody>
      </p:sp>
      <p:sp>
        <p:nvSpPr>
          <p:cNvPr id="11" name="Marcador de posición de imagen 5">
            <a:extLst>
              <a:ext uri="{FF2B5EF4-FFF2-40B4-BE49-F238E27FC236}">
                <a16:creationId xmlns:a16="http://schemas.microsoft.com/office/drawing/2014/main" id="{1CC209C0-22F2-2339-49F9-AA4E90388778}"/>
              </a:ext>
            </a:extLst>
          </p:cNvPr>
          <p:cNvSpPr>
            <a:spLocks noGrp="1"/>
          </p:cNvSpPr>
          <p:nvPr>
            <p:ph type="pic" sz="quarter" idx="16"/>
          </p:nvPr>
        </p:nvSpPr>
        <p:spPr>
          <a:xfrm>
            <a:off x="3538728" y="4078224"/>
            <a:ext cx="1508760" cy="1508760"/>
          </a:xfrm>
          <a:prstGeom prst="ellipse">
            <a:avLst/>
          </a:prstGeom>
          <a:noFill/>
        </p:spPr>
        <p:txBody>
          <a:bodyPr rtlCol="0"/>
          <a:lstStyle>
            <a:lvl1pPr>
              <a:defRPr lang="es-ES">
                <a:solidFill>
                  <a:schemeClr val="bg1"/>
                </a:solidFill>
              </a:defRPr>
            </a:lvl1pPr>
          </a:lstStyle>
          <a:p>
            <a:pPr rtl="0"/>
            <a:r>
              <a:rPr lang="en-US"/>
              <a:t>Click icon to add picture</a:t>
            </a:r>
            <a:endParaRPr lang="es-ES" dirty="0"/>
          </a:p>
        </p:txBody>
      </p:sp>
      <p:sp>
        <p:nvSpPr>
          <p:cNvPr id="12" name="Marcador de posición de imagen 5">
            <a:extLst>
              <a:ext uri="{FF2B5EF4-FFF2-40B4-BE49-F238E27FC236}">
                <a16:creationId xmlns:a16="http://schemas.microsoft.com/office/drawing/2014/main" id="{88C528B1-D94D-AB66-A748-36C3FFBE515A}"/>
              </a:ext>
            </a:extLst>
          </p:cNvPr>
          <p:cNvSpPr>
            <a:spLocks noGrp="1"/>
          </p:cNvSpPr>
          <p:nvPr>
            <p:ph type="pic" sz="quarter" idx="12"/>
          </p:nvPr>
        </p:nvSpPr>
        <p:spPr>
          <a:xfrm>
            <a:off x="1033272" y="1609344"/>
            <a:ext cx="1508760" cy="1508760"/>
          </a:xfrm>
          <a:prstGeom prst="ellipse">
            <a:avLst/>
          </a:prstGeom>
          <a:noFill/>
        </p:spPr>
        <p:txBody>
          <a:bodyPr rtlCol="0"/>
          <a:lstStyle>
            <a:lvl1pPr>
              <a:defRPr lang="es-ES">
                <a:solidFill>
                  <a:schemeClr val="bg1"/>
                </a:solidFill>
              </a:defRPr>
            </a:lvl1pPr>
          </a:lstStyle>
          <a:p>
            <a:pPr rtl="0"/>
            <a:r>
              <a:rPr lang="en-US"/>
              <a:t>Click icon to add picture</a:t>
            </a:r>
            <a:endParaRPr lang="es-ES" dirty="0"/>
          </a:p>
        </p:txBody>
      </p:sp>
      <p:sp>
        <p:nvSpPr>
          <p:cNvPr id="14" name="Marcador de texto 13">
            <a:extLst>
              <a:ext uri="{FF2B5EF4-FFF2-40B4-BE49-F238E27FC236}">
                <a16:creationId xmlns:a16="http://schemas.microsoft.com/office/drawing/2014/main" id="{717E4DD9-BDB0-212D-FADD-110D2233E122}"/>
              </a:ext>
            </a:extLst>
          </p:cNvPr>
          <p:cNvSpPr>
            <a:spLocks noGrp="1"/>
          </p:cNvSpPr>
          <p:nvPr>
            <p:ph type="body" sz="quarter" idx="17"/>
          </p:nvPr>
        </p:nvSpPr>
        <p:spPr>
          <a:xfrm>
            <a:off x="630936" y="3410712"/>
            <a:ext cx="2313432" cy="219456"/>
          </a:xfrm>
          <a:noFill/>
        </p:spPr>
        <p:txBody>
          <a:bodyPr lIns="0" tIns="0" rIns="0" bIns="0" rtlCol="0"/>
          <a:lstStyle>
            <a:lvl1pPr algn="ctr">
              <a:spcBef>
                <a:spcPts val="0"/>
              </a:spcBef>
              <a:spcAft>
                <a:spcPts val="0"/>
              </a:spcAft>
              <a:defRPr lang="es-ES" sz="1400" b="1" cap="all" baseline="0">
                <a:solidFill>
                  <a:schemeClr val="bg1"/>
                </a:solidFill>
              </a:defRPr>
            </a:lvl1pPr>
          </a:lstStyle>
          <a:p>
            <a:pPr lvl="0" rtl="0"/>
            <a:r>
              <a:rPr lang="en-US"/>
              <a:t>Click to edit Master text styles</a:t>
            </a:r>
          </a:p>
        </p:txBody>
      </p:sp>
      <p:sp>
        <p:nvSpPr>
          <p:cNvPr id="15" name="Marcador de texto 13">
            <a:extLst>
              <a:ext uri="{FF2B5EF4-FFF2-40B4-BE49-F238E27FC236}">
                <a16:creationId xmlns:a16="http://schemas.microsoft.com/office/drawing/2014/main" id="{DCB7DFB7-9C16-21F3-DD37-F8A0FA4E99B4}"/>
              </a:ext>
            </a:extLst>
          </p:cNvPr>
          <p:cNvSpPr>
            <a:spLocks noGrp="1"/>
          </p:cNvSpPr>
          <p:nvPr>
            <p:ph type="body" sz="quarter" idx="18"/>
          </p:nvPr>
        </p:nvSpPr>
        <p:spPr>
          <a:xfrm>
            <a:off x="3136392" y="3410712"/>
            <a:ext cx="2313432" cy="219456"/>
          </a:xfrm>
          <a:noFill/>
        </p:spPr>
        <p:txBody>
          <a:bodyPr lIns="0" tIns="0" rIns="0" bIns="0" rtlCol="0"/>
          <a:lstStyle>
            <a:lvl1pPr algn="ctr">
              <a:spcBef>
                <a:spcPts val="0"/>
              </a:spcBef>
              <a:spcAft>
                <a:spcPts val="0"/>
              </a:spcAft>
              <a:defRPr lang="es-ES" sz="1400" b="1" cap="all" baseline="0">
                <a:solidFill>
                  <a:schemeClr val="bg1"/>
                </a:solidFill>
              </a:defRPr>
            </a:lvl1pPr>
          </a:lstStyle>
          <a:p>
            <a:pPr lvl="0" rtl="0"/>
            <a:r>
              <a:rPr lang="en-US"/>
              <a:t>Click to edit Master text styles</a:t>
            </a:r>
          </a:p>
        </p:txBody>
      </p:sp>
      <p:sp>
        <p:nvSpPr>
          <p:cNvPr id="16" name="Marcador de texto 13">
            <a:extLst>
              <a:ext uri="{FF2B5EF4-FFF2-40B4-BE49-F238E27FC236}">
                <a16:creationId xmlns:a16="http://schemas.microsoft.com/office/drawing/2014/main" id="{C0402F33-4411-09B2-1B88-B022BF936985}"/>
              </a:ext>
            </a:extLst>
          </p:cNvPr>
          <p:cNvSpPr>
            <a:spLocks noGrp="1"/>
          </p:cNvSpPr>
          <p:nvPr>
            <p:ph type="body" sz="quarter" idx="19"/>
          </p:nvPr>
        </p:nvSpPr>
        <p:spPr>
          <a:xfrm>
            <a:off x="630936" y="5815584"/>
            <a:ext cx="2313432" cy="219456"/>
          </a:xfrm>
          <a:noFill/>
        </p:spPr>
        <p:txBody>
          <a:bodyPr lIns="0" tIns="0" rIns="0" bIns="0" rtlCol="0"/>
          <a:lstStyle>
            <a:lvl1pPr algn="ctr">
              <a:spcBef>
                <a:spcPts val="0"/>
              </a:spcBef>
              <a:spcAft>
                <a:spcPts val="0"/>
              </a:spcAft>
              <a:defRPr lang="es-ES" sz="1400" b="1" cap="all" baseline="0">
                <a:solidFill>
                  <a:schemeClr val="bg1"/>
                </a:solidFill>
              </a:defRPr>
            </a:lvl1pPr>
          </a:lstStyle>
          <a:p>
            <a:pPr lvl="0" rtl="0"/>
            <a:r>
              <a:rPr lang="en-US"/>
              <a:t>Click to edit Master text styles</a:t>
            </a:r>
          </a:p>
        </p:txBody>
      </p:sp>
      <p:sp>
        <p:nvSpPr>
          <p:cNvPr id="17" name="Marcador de texto 13">
            <a:extLst>
              <a:ext uri="{FF2B5EF4-FFF2-40B4-BE49-F238E27FC236}">
                <a16:creationId xmlns:a16="http://schemas.microsoft.com/office/drawing/2014/main" id="{7B748847-0591-EEB8-5D6E-63312F85A675}"/>
              </a:ext>
            </a:extLst>
          </p:cNvPr>
          <p:cNvSpPr>
            <a:spLocks noGrp="1"/>
          </p:cNvSpPr>
          <p:nvPr>
            <p:ph type="body" sz="quarter" idx="20"/>
          </p:nvPr>
        </p:nvSpPr>
        <p:spPr>
          <a:xfrm>
            <a:off x="3136392" y="5815584"/>
            <a:ext cx="2313432" cy="219456"/>
          </a:xfrm>
          <a:noFill/>
        </p:spPr>
        <p:txBody>
          <a:bodyPr lIns="0" tIns="0" rIns="0" bIns="0" rtlCol="0"/>
          <a:lstStyle>
            <a:lvl1pPr algn="ctr">
              <a:spcBef>
                <a:spcPts val="0"/>
              </a:spcBef>
              <a:spcAft>
                <a:spcPts val="0"/>
              </a:spcAft>
              <a:defRPr lang="es-ES" sz="1400" b="1" cap="all" baseline="0">
                <a:solidFill>
                  <a:schemeClr val="bg1"/>
                </a:solidFill>
              </a:defRPr>
            </a:lvl1pPr>
          </a:lstStyle>
          <a:p>
            <a:pPr lvl="0" rtl="0"/>
            <a:r>
              <a:rPr lang="en-US"/>
              <a:t>Click to edit Master text styles</a:t>
            </a:r>
          </a:p>
        </p:txBody>
      </p:sp>
      <p:sp>
        <p:nvSpPr>
          <p:cNvPr id="18" name="Marcador de texto 13">
            <a:extLst>
              <a:ext uri="{FF2B5EF4-FFF2-40B4-BE49-F238E27FC236}">
                <a16:creationId xmlns:a16="http://schemas.microsoft.com/office/drawing/2014/main" id="{3749211A-1B77-1A45-981C-C10C122B788E}"/>
              </a:ext>
            </a:extLst>
          </p:cNvPr>
          <p:cNvSpPr>
            <a:spLocks noGrp="1"/>
          </p:cNvSpPr>
          <p:nvPr>
            <p:ph type="body" sz="quarter" idx="21"/>
          </p:nvPr>
        </p:nvSpPr>
        <p:spPr>
          <a:xfrm>
            <a:off x="630936" y="3630168"/>
            <a:ext cx="2313432" cy="219456"/>
          </a:xfrm>
          <a:noFill/>
        </p:spPr>
        <p:txBody>
          <a:bodyPr lIns="0" tIns="0" rIns="0" bIns="0" rtlCol="0"/>
          <a:lstStyle>
            <a:lvl1pPr algn="ctr">
              <a:spcBef>
                <a:spcPts val="0"/>
              </a:spcBef>
              <a:spcAft>
                <a:spcPts val="0"/>
              </a:spcAft>
              <a:defRPr lang="es-ES" sz="1400" b="0" cap="none" baseline="0">
                <a:solidFill>
                  <a:schemeClr val="bg1"/>
                </a:solidFill>
              </a:defRPr>
            </a:lvl1pPr>
          </a:lstStyle>
          <a:p>
            <a:pPr lvl="0" rtl="0"/>
            <a:r>
              <a:rPr lang="en-US"/>
              <a:t>Click to edit Master text styles</a:t>
            </a:r>
          </a:p>
        </p:txBody>
      </p:sp>
      <p:sp>
        <p:nvSpPr>
          <p:cNvPr id="19" name="Marcador de texto 13">
            <a:extLst>
              <a:ext uri="{FF2B5EF4-FFF2-40B4-BE49-F238E27FC236}">
                <a16:creationId xmlns:a16="http://schemas.microsoft.com/office/drawing/2014/main" id="{D021B407-A635-A09E-95FB-08A7B4D4A912}"/>
              </a:ext>
            </a:extLst>
          </p:cNvPr>
          <p:cNvSpPr>
            <a:spLocks noGrp="1"/>
          </p:cNvSpPr>
          <p:nvPr>
            <p:ph type="body" sz="quarter" idx="22"/>
          </p:nvPr>
        </p:nvSpPr>
        <p:spPr>
          <a:xfrm>
            <a:off x="3136392" y="3630168"/>
            <a:ext cx="2313432" cy="219456"/>
          </a:xfrm>
          <a:noFill/>
        </p:spPr>
        <p:txBody>
          <a:bodyPr lIns="0" tIns="0" rIns="0" bIns="0" rtlCol="0"/>
          <a:lstStyle>
            <a:lvl1pPr algn="ctr">
              <a:spcBef>
                <a:spcPts val="0"/>
              </a:spcBef>
              <a:spcAft>
                <a:spcPts val="0"/>
              </a:spcAft>
              <a:defRPr lang="es-ES" sz="1400" b="0" cap="none" baseline="0">
                <a:solidFill>
                  <a:schemeClr val="bg1"/>
                </a:solidFill>
              </a:defRPr>
            </a:lvl1pPr>
          </a:lstStyle>
          <a:p>
            <a:pPr lvl="0" rtl="0"/>
            <a:r>
              <a:rPr lang="en-US"/>
              <a:t>Click to edit Master text styles</a:t>
            </a:r>
          </a:p>
        </p:txBody>
      </p:sp>
      <p:sp>
        <p:nvSpPr>
          <p:cNvPr id="20" name="Marcador de texto 13">
            <a:extLst>
              <a:ext uri="{FF2B5EF4-FFF2-40B4-BE49-F238E27FC236}">
                <a16:creationId xmlns:a16="http://schemas.microsoft.com/office/drawing/2014/main" id="{408EC24D-14D2-1E9B-ADB3-6AF7CBF5EED1}"/>
              </a:ext>
            </a:extLst>
          </p:cNvPr>
          <p:cNvSpPr>
            <a:spLocks noGrp="1"/>
          </p:cNvSpPr>
          <p:nvPr>
            <p:ph type="body" sz="quarter" idx="23"/>
          </p:nvPr>
        </p:nvSpPr>
        <p:spPr>
          <a:xfrm>
            <a:off x="630936" y="6025896"/>
            <a:ext cx="2313432" cy="219456"/>
          </a:xfrm>
          <a:noFill/>
        </p:spPr>
        <p:txBody>
          <a:bodyPr lIns="0" tIns="0" rIns="0" bIns="0" rtlCol="0"/>
          <a:lstStyle>
            <a:lvl1pPr algn="ctr">
              <a:spcBef>
                <a:spcPts val="0"/>
              </a:spcBef>
              <a:spcAft>
                <a:spcPts val="0"/>
              </a:spcAft>
              <a:defRPr lang="es-ES" sz="1400" b="0" cap="none" baseline="0">
                <a:solidFill>
                  <a:schemeClr val="bg1"/>
                </a:solidFill>
              </a:defRPr>
            </a:lvl1pPr>
          </a:lstStyle>
          <a:p>
            <a:pPr lvl="0" rtl="0"/>
            <a:r>
              <a:rPr lang="en-US"/>
              <a:t>Click to edit Master text styles</a:t>
            </a:r>
          </a:p>
        </p:txBody>
      </p:sp>
      <p:sp>
        <p:nvSpPr>
          <p:cNvPr id="21" name="Marcador de texto 13">
            <a:extLst>
              <a:ext uri="{FF2B5EF4-FFF2-40B4-BE49-F238E27FC236}">
                <a16:creationId xmlns:a16="http://schemas.microsoft.com/office/drawing/2014/main" id="{B67908CE-1836-C393-9D1A-D2F6408AAFAE}"/>
              </a:ext>
            </a:extLst>
          </p:cNvPr>
          <p:cNvSpPr>
            <a:spLocks noGrp="1"/>
          </p:cNvSpPr>
          <p:nvPr>
            <p:ph type="body" sz="quarter" idx="24"/>
          </p:nvPr>
        </p:nvSpPr>
        <p:spPr>
          <a:xfrm>
            <a:off x="3136392" y="6025896"/>
            <a:ext cx="2313432" cy="219456"/>
          </a:xfrm>
          <a:noFill/>
        </p:spPr>
        <p:txBody>
          <a:bodyPr lIns="0" tIns="0" rIns="0" bIns="0" rtlCol="0"/>
          <a:lstStyle>
            <a:lvl1pPr algn="ctr">
              <a:spcBef>
                <a:spcPts val="0"/>
              </a:spcBef>
              <a:spcAft>
                <a:spcPts val="0"/>
              </a:spcAft>
              <a:defRPr lang="es-ES" sz="1400" b="0" cap="none" baseline="0">
                <a:solidFill>
                  <a:schemeClr val="bg1"/>
                </a:solidFill>
              </a:defRPr>
            </a:lvl1pPr>
          </a:lstStyle>
          <a:p>
            <a:pPr lvl="0" rtl="0"/>
            <a:r>
              <a:rPr lang="en-US"/>
              <a:t>Click to edit Master text styles</a:t>
            </a:r>
          </a:p>
        </p:txBody>
      </p:sp>
      <p:sp>
        <p:nvSpPr>
          <p:cNvPr id="2" name="Marcador de pie de página 1">
            <a:extLst>
              <a:ext uri="{FF2B5EF4-FFF2-40B4-BE49-F238E27FC236}">
                <a16:creationId xmlns:a16="http://schemas.microsoft.com/office/drawing/2014/main" id="{795DC766-1F46-D2D8-9437-B6A1D0D44601}"/>
              </a:ext>
            </a:extLst>
          </p:cNvPr>
          <p:cNvSpPr>
            <a:spLocks noGrp="1"/>
          </p:cNvSpPr>
          <p:nvPr>
            <p:ph type="ftr" sz="quarter" idx="25"/>
          </p:nvPr>
        </p:nvSpPr>
        <p:spPr>
          <a:xfrm rot="16200000">
            <a:off x="-3049519" y="3049522"/>
            <a:ext cx="6857999" cy="758952"/>
          </a:xfrm>
        </p:spPr>
        <p:txBody>
          <a:bodyPr rtlCol="0"/>
          <a:lstStyle>
            <a:defPPr>
              <a:defRPr lang="es-ES"/>
            </a:defPPr>
          </a:lstStyle>
          <a:p>
            <a:pPr rtl="0"/>
            <a:r>
              <a:rPr lang="es-ES"/>
              <a:t>REUNIÓN GENERAL CONTOSO</a:t>
            </a:r>
            <a:endParaRPr lang="es-ES" dirty="0"/>
          </a:p>
        </p:txBody>
      </p:sp>
    </p:spTree>
    <p:extLst>
      <p:ext uri="{BB962C8B-B14F-4D97-AF65-F5344CB8AC3E}">
        <p14:creationId xmlns:p14="http://schemas.microsoft.com/office/powerpoint/2010/main" val="1195194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Actualización trimestral">
    <p:bg>
      <p:bgPr>
        <a:solidFill>
          <a:schemeClr val="tx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2AB1E-E888-6FB2-61B7-A09663BC96E6}"/>
              </a:ext>
            </a:extLst>
          </p:cNvPr>
          <p:cNvSpPr>
            <a:spLocks noGrp="1"/>
          </p:cNvSpPr>
          <p:nvPr>
            <p:ph type="title"/>
          </p:nvPr>
        </p:nvSpPr>
        <p:spPr>
          <a:xfrm>
            <a:off x="877824" y="685800"/>
            <a:ext cx="5614416" cy="1417320"/>
          </a:xfrm>
          <a:noFill/>
        </p:spPr>
        <p:txBody>
          <a:bodyPr lIns="0" tIns="45720" rIns="0" bIns="45720" rtlCol="0"/>
          <a:lstStyle>
            <a:lvl1pPr>
              <a:lnSpc>
                <a:spcPct val="85000"/>
              </a:lnSpc>
              <a:spcBef>
                <a:spcPts val="1000"/>
              </a:spcBef>
              <a:spcAft>
                <a:spcPts val="1200"/>
              </a:spcAft>
              <a:defRPr lang="es-ES" sz="3800" cap="all" spc="300" baseline="0">
                <a:solidFill>
                  <a:schemeClr val="bg1"/>
                </a:solidFill>
              </a:defRPr>
            </a:lvl1pPr>
          </a:lstStyle>
          <a:p>
            <a:pPr rtl="0"/>
            <a:r>
              <a:rPr lang="en-US"/>
              <a:t>Click to edit Master title style</a:t>
            </a:r>
            <a:endParaRPr lang="es-ES"/>
          </a:p>
        </p:txBody>
      </p:sp>
      <p:sp>
        <p:nvSpPr>
          <p:cNvPr id="18" name="Marcador de número de diapositiva 3">
            <a:extLst>
              <a:ext uri="{FF2B5EF4-FFF2-40B4-BE49-F238E27FC236}">
                <a16:creationId xmlns:a16="http://schemas.microsoft.com/office/drawing/2014/main" id="{DD6180F5-676B-8822-B3F2-EE487F27CFFF}"/>
              </a:ext>
            </a:extLst>
          </p:cNvPr>
          <p:cNvSpPr>
            <a:spLocks noGrp="1"/>
          </p:cNvSpPr>
          <p:nvPr>
            <p:ph type="sldNum" sz="quarter" idx="11"/>
          </p:nvPr>
        </p:nvSpPr>
        <p:spPr>
          <a:xfrm>
            <a:off x="1" y="5751576"/>
            <a:ext cx="758952" cy="722376"/>
          </a:xfrm>
        </p:spPr>
        <p:txBody>
          <a:bodyPr rtlCol="0"/>
          <a:lstStyle>
            <a:defPPr>
              <a:defRPr lang="es-ES"/>
            </a:defPPr>
          </a:lstStyle>
          <a:p>
            <a:pPr rtl="0"/>
            <a:fld id="{5D9ACC8A-FA13-47DD-9722-0749C5E70D5A}" type="slidenum">
              <a:rPr lang="es-ES" smtClean="0"/>
              <a:pPr rtl="0"/>
              <a:t>‹#›</a:t>
            </a:fld>
            <a:endParaRPr lang="es-ES" dirty="0"/>
          </a:p>
        </p:txBody>
      </p:sp>
      <p:sp>
        <p:nvSpPr>
          <p:cNvPr id="4" name="Marcador de contenido 3">
            <a:extLst>
              <a:ext uri="{FF2B5EF4-FFF2-40B4-BE49-F238E27FC236}">
                <a16:creationId xmlns:a16="http://schemas.microsoft.com/office/drawing/2014/main" id="{95D959CC-9609-FA39-EB07-B0CD25EDEAF5}"/>
              </a:ext>
            </a:extLst>
          </p:cNvPr>
          <p:cNvSpPr>
            <a:spLocks noGrp="1"/>
          </p:cNvSpPr>
          <p:nvPr>
            <p:ph sz="half" idx="2"/>
          </p:nvPr>
        </p:nvSpPr>
        <p:spPr>
          <a:xfrm>
            <a:off x="2578608" y="2093976"/>
            <a:ext cx="2935224" cy="1225296"/>
          </a:xfrm>
          <a:noFill/>
        </p:spPr>
        <p:txBody>
          <a:bodyPr lIns="0" tIns="0" rIns="0" bIns="0" rtlCol="0"/>
          <a:lstStyle>
            <a:lvl1pPr marL="285750" indent="-285750">
              <a:spcBef>
                <a:spcPts val="400"/>
              </a:spcBef>
              <a:spcAft>
                <a:spcPts val="0"/>
              </a:spcAft>
              <a:buFont typeface="Courier New" panose="02070309020205020404" pitchFamily="49" charset="0"/>
              <a:buChar char="o"/>
              <a:defRPr lang="es-ES" sz="1400">
                <a:solidFill>
                  <a:schemeClr val="bg1"/>
                </a:solidFill>
              </a:defRPr>
            </a:lvl1pPr>
          </a:lstStyle>
          <a:p>
            <a:pPr lvl="0" rtl="0"/>
            <a:r>
              <a:rPr lang="en-US"/>
              <a:t>Click to edit Master text styles</a:t>
            </a:r>
          </a:p>
        </p:txBody>
      </p:sp>
      <p:sp>
        <p:nvSpPr>
          <p:cNvPr id="5" name="Marcador de contenido 3">
            <a:extLst>
              <a:ext uri="{FF2B5EF4-FFF2-40B4-BE49-F238E27FC236}">
                <a16:creationId xmlns:a16="http://schemas.microsoft.com/office/drawing/2014/main" id="{689DA539-740E-3600-3C24-D29326CF97C4}"/>
              </a:ext>
            </a:extLst>
          </p:cNvPr>
          <p:cNvSpPr>
            <a:spLocks noGrp="1"/>
          </p:cNvSpPr>
          <p:nvPr>
            <p:ph sz="half" idx="13"/>
          </p:nvPr>
        </p:nvSpPr>
        <p:spPr>
          <a:xfrm>
            <a:off x="2578608" y="3566160"/>
            <a:ext cx="2935224" cy="1225296"/>
          </a:xfrm>
          <a:noFill/>
        </p:spPr>
        <p:txBody>
          <a:bodyPr lIns="0" tIns="0" rIns="0" bIns="0" rtlCol="0"/>
          <a:lstStyle>
            <a:lvl1pPr marL="285750" indent="-285750">
              <a:spcBef>
                <a:spcPts val="400"/>
              </a:spcBef>
              <a:spcAft>
                <a:spcPts val="0"/>
              </a:spcAft>
              <a:buFont typeface="Courier New" panose="02070309020205020404" pitchFamily="49" charset="0"/>
              <a:buChar char="o"/>
              <a:defRPr lang="es-ES" sz="1400">
                <a:solidFill>
                  <a:schemeClr val="bg1"/>
                </a:solidFill>
              </a:defRPr>
            </a:lvl1pPr>
          </a:lstStyle>
          <a:p>
            <a:pPr lvl="0" rtl="0"/>
            <a:r>
              <a:rPr lang="en-US"/>
              <a:t>Click to edit Master text styles</a:t>
            </a:r>
          </a:p>
        </p:txBody>
      </p:sp>
      <p:sp>
        <p:nvSpPr>
          <p:cNvPr id="6" name="Marcador de contenido 3">
            <a:extLst>
              <a:ext uri="{FF2B5EF4-FFF2-40B4-BE49-F238E27FC236}">
                <a16:creationId xmlns:a16="http://schemas.microsoft.com/office/drawing/2014/main" id="{689D582B-B407-523F-040C-75722FACDDD9}"/>
              </a:ext>
            </a:extLst>
          </p:cNvPr>
          <p:cNvSpPr>
            <a:spLocks noGrp="1"/>
          </p:cNvSpPr>
          <p:nvPr>
            <p:ph sz="half" idx="14"/>
          </p:nvPr>
        </p:nvSpPr>
        <p:spPr>
          <a:xfrm>
            <a:off x="2578608" y="5038344"/>
            <a:ext cx="2935224" cy="1225296"/>
          </a:xfrm>
          <a:noFill/>
        </p:spPr>
        <p:txBody>
          <a:bodyPr lIns="0" tIns="0" rIns="0" bIns="0" rtlCol="0"/>
          <a:lstStyle>
            <a:lvl1pPr marL="285750" indent="-285750">
              <a:spcBef>
                <a:spcPts val="400"/>
              </a:spcBef>
              <a:spcAft>
                <a:spcPts val="0"/>
              </a:spcAft>
              <a:buFont typeface="Courier New" panose="02070309020205020404" pitchFamily="49" charset="0"/>
              <a:buChar char="o"/>
              <a:defRPr lang="es-ES" sz="1400">
                <a:solidFill>
                  <a:schemeClr val="bg1"/>
                </a:solidFill>
              </a:defRPr>
            </a:lvl1pPr>
          </a:lstStyle>
          <a:p>
            <a:pPr lvl="0" rtl="0"/>
            <a:r>
              <a:rPr lang="en-US"/>
              <a:t>Click to edit Master text styles</a:t>
            </a:r>
          </a:p>
        </p:txBody>
      </p:sp>
      <p:sp>
        <p:nvSpPr>
          <p:cNvPr id="7" name="Marcador de texto 14">
            <a:extLst>
              <a:ext uri="{FF2B5EF4-FFF2-40B4-BE49-F238E27FC236}">
                <a16:creationId xmlns:a16="http://schemas.microsoft.com/office/drawing/2014/main" id="{9B456C8F-1627-64E9-B2A5-05C387DC7596}"/>
              </a:ext>
            </a:extLst>
          </p:cNvPr>
          <p:cNvSpPr>
            <a:spLocks noGrp="1"/>
          </p:cNvSpPr>
          <p:nvPr>
            <p:ph type="body" sz="quarter" idx="16"/>
          </p:nvPr>
        </p:nvSpPr>
        <p:spPr>
          <a:xfrm>
            <a:off x="877824" y="2093976"/>
            <a:ext cx="1609344" cy="1225296"/>
          </a:xfrm>
          <a:noFill/>
        </p:spPr>
        <p:txBody>
          <a:bodyPr lIns="0" tIns="0" rIns="0" bIns="0" rtlCol="0" anchor="t"/>
          <a:lstStyle>
            <a:lvl1pPr algn="l">
              <a:lnSpc>
                <a:spcPct val="85000"/>
              </a:lnSpc>
              <a:defRPr lang="es-ES" sz="1800" b="1">
                <a:solidFill>
                  <a:schemeClr val="bg1"/>
                </a:solidFill>
              </a:defRPr>
            </a:lvl1pPr>
          </a:lstStyle>
          <a:p>
            <a:pPr lvl="0" rtl="0"/>
            <a:r>
              <a:rPr lang="en-US"/>
              <a:t>Click to edit Master text styles</a:t>
            </a:r>
          </a:p>
        </p:txBody>
      </p:sp>
      <p:sp>
        <p:nvSpPr>
          <p:cNvPr id="9" name="Marcador de texto 14">
            <a:extLst>
              <a:ext uri="{FF2B5EF4-FFF2-40B4-BE49-F238E27FC236}">
                <a16:creationId xmlns:a16="http://schemas.microsoft.com/office/drawing/2014/main" id="{6EAE6639-81CB-C9AD-709B-2AB09DE366F0}"/>
              </a:ext>
            </a:extLst>
          </p:cNvPr>
          <p:cNvSpPr>
            <a:spLocks noGrp="1"/>
          </p:cNvSpPr>
          <p:nvPr>
            <p:ph type="body" sz="quarter" idx="17"/>
          </p:nvPr>
        </p:nvSpPr>
        <p:spPr>
          <a:xfrm>
            <a:off x="877824" y="3566160"/>
            <a:ext cx="1609344" cy="1225296"/>
          </a:xfrm>
          <a:noFill/>
        </p:spPr>
        <p:txBody>
          <a:bodyPr lIns="0" tIns="0" rIns="0" bIns="0" rtlCol="0" anchor="t"/>
          <a:lstStyle>
            <a:lvl1pPr algn="l">
              <a:lnSpc>
                <a:spcPct val="85000"/>
              </a:lnSpc>
              <a:defRPr lang="es-ES" sz="1800" b="1">
                <a:solidFill>
                  <a:schemeClr val="bg1"/>
                </a:solidFill>
              </a:defRPr>
            </a:lvl1pPr>
          </a:lstStyle>
          <a:p>
            <a:pPr lvl="0" rtl="0"/>
            <a:r>
              <a:rPr lang="en-US"/>
              <a:t>Click to edit Master text styles</a:t>
            </a:r>
          </a:p>
        </p:txBody>
      </p:sp>
      <p:sp>
        <p:nvSpPr>
          <p:cNvPr id="10" name="Marcador de texto 14">
            <a:extLst>
              <a:ext uri="{FF2B5EF4-FFF2-40B4-BE49-F238E27FC236}">
                <a16:creationId xmlns:a16="http://schemas.microsoft.com/office/drawing/2014/main" id="{1D91D6CA-8B26-D321-D5DD-D90B485A1AC3}"/>
              </a:ext>
            </a:extLst>
          </p:cNvPr>
          <p:cNvSpPr>
            <a:spLocks noGrp="1"/>
          </p:cNvSpPr>
          <p:nvPr>
            <p:ph type="body" sz="quarter" idx="18"/>
          </p:nvPr>
        </p:nvSpPr>
        <p:spPr>
          <a:xfrm>
            <a:off x="877824" y="5038344"/>
            <a:ext cx="1609344" cy="1225296"/>
          </a:xfrm>
          <a:noFill/>
        </p:spPr>
        <p:txBody>
          <a:bodyPr lIns="0" tIns="0" rIns="0" bIns="0" rtlCol="0" anchor="t"/>
          <a:lstStyle>
            <a:lvl1pPr algn="l">
              <a:lnSpc>
                <a:spcPct val="85000"/>
              </a:lnSpc>
              <a:defRPr lang="es-ES" sz="1800" b="1">
                <a:solidFill>
                  <a:schemeClr val="bg1"/>
                </a:solidFill>
              </a:defRPr>
            </a:lvl1pPr>
          </a:lstStyle>
          <a:p>
            <a:pPr lvl="0" rtl="0"/>
            <a:r>
              <a:rPr lang="en-US"/>
              <a:t>Click to edit Master text styles</a:t>
            </a:r>
          </a:p>
        </p:txBody>
      </p:sp>
    </p:spTree>
    <p:extLst>
      <p:ext uri="{BB962C8B-B14F-4D97-AF65-F5344CB8AC3E}">
        <p14:creationId xmlns:p14="http://schemas.microsoft.com/office/powerpoint/2010/main" val="3788597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alto de sección con imagen">
    <p:spTree>
      <p:nvGrpSpPr>
        <p:cNvPr id="1" name=""/>
        <p:cNvGrpSpPr/>
        <p:nvPr/>
      </p:nvGrpSpPr>
      <p:grpSpPr>
        <a:xfrm>
          <a:off x="0" y="0"/>
          <a:ext cx="0" cy="0"/>
          <a:chOff x="0" y="0"/>
          <a:chExt cx="0" cy="0"/>
        </a:xfrm>
      </p:grpSpPr>
      <p:sp>
        <p:nvSpPr>
          <p:cNvPr id="12" name="Marcador de posición de imagen 11">
            <a:extLst>
              <a:ext uri="{FF2B5EF4-FFF2-40B4-BE49-F238E27FC236}">
                <a16:creationId xmlns:a16="http://schemas.microsoft.com/office/drawing/2014/main" id="{96A1E487-F2EC-4AB0-B146-A17F2F22E5AE}"/>
              </a:ext>
            </a:extLst>
          </p:cNvPr>
          <p:cNvSpPr>
            <a:spLocks noGrp="1"/>
          </p:cNvSpPr>
          <p:nvPr>
            <p:ph type="pic" sz="quarter" idx="12" hasCustomPrompt="1"/>
          </p:nvPr>
        </p:nvSpPr>
        <p:spPr>
          <a:xfrm>
            <a:off x="0" y="0"/>
            <a:ext cx="12192000" cy="6857999"/>
          </a:xfrm>
          <a:solidFill>
            <a:schemeClr val="accent2">
              <a:lumMod val="60000"/>
              <a:lumOff val="40000"/>
            </a:schemeClr>
          </a:solidFill>
        </p:spPr>
        <p:txBody>
          <a:bodyPr rtlCol="0"/>
          <a:lstStyle>
            <a:lvl1pPr algn="ctr">
              <a:buFontTx/>
              <a:buNone/>
              <a:defRPr>
                <a:solidFill>
                  <a:schemeClr val="accent2">
                    <a:lumMod val="60000"/>
                    <a:lumOff val="40000"/>
                  </a:schemeClr>
                </a:solidFill>
                <a:latin typeface="+mn-lt"/>
              </a:defRPr>
            </a:lvl1pPr>
          </a:lstStyle>
          <a:p>
            <a:pPr rtl="0"/>
            <a:r>
              <a:rPr lang="es-ES" noProof="0"/>
              <a:t>imagen</a:t>
            </a:r>
          </a:p>
        </p:txBody>
      </p:sp>
      <p:sp>
        <p:nvSpPr>
          <p:cNvPr id="16" name="Marcador de texto 15">
            <a:extLst>
              <a:ext uri="{FF2B5EF4-FFF2-40B4-BE49-F238E27FC236}">
                <a16:creationId xmlns:a16="http://schemas.microsoft.com/office/drawing/2014/main" id="{80296D4C-4C11-4F2C-B095-9DC1C6CCAD52}"/>
              </a:ext>
            </a:extLst>
          </p:cNvPr>
          <p:cNvSpPr>
            <a:spLocks noGrp="1"/>
          </p:cNvSpPr>
          <p:nvPr>
            <p:ph type="body" sz="quarter" idx="11" hasCustomPrompt="1"/>
          </p:nvPr>
        </p:nvSpPr>
        <p:spPr>
          <a:xfrm>
            <a:off x="4305069" y="3077822"/>
            <a:ext cx="1039006" cy="368878"/>
          </a:xfrm>
        </p:spPr>
        <p:txBody>
          <a:bodyPr rtlCol="0"/>
          <a:lstStyle>
            <a:lvl1pPr algn="r">
              <a:buFontTx/>
              <a:buNone/>
              <a:defRPr sz="2400" i="1">
                <a:solidFill>
                  <a:schemeClr val="accent3">
                    <a:lumMod val="20000"/>
                    <a:lumOff val="80000"/>
                  </a:schemeClr>
                </a:solidFill>
                <a:latin typeface="+mn-lt"/>
              </a:defRPr>
            </a:lvl1pPr>
          </a:lstStyle>
          <a:p>
            <a:pPr lvl="0" rtl="0"/>
            <a:r>
              <a:rPr lang="es-ES" noProof="0"/>
              <a:t>subtítulo</a:t>
            </a:r>
          </a:p>
        </p:txBody>
      </p:sp>
      <p:sp>
        <p:nvSpPr>
          <p:cNvPr id="2" name="Título 1">
            <a:extLst>
              <a:ext uri="{FF2B5EF4-FFF2-40B4-BE49-F238E27FC236}">
                <a16:creationId xmlns:a16="http://schemas.microsoft.com/office/drawing/2014/main" id="{3A211C2A-C68C-42C1-908C-D8A132FBB937}"/>
              </a:ext>
            </a:extLst>
          </p:cNvPr>
          <p:cNvSpPr>
            <a:spLocks noGrp="1"/>
          </p:cNvSpPr>
          <p:nvPr>
            <p:ph type="title" hasCustomPrompt="1"/>
          </p:nvPr>
        </p:nvSpPr>
        <p:spPr>
          <a:xfrm>
            <a:off x="5502299" y="2966697"/>
            <a:ext cx="2722422" cy="591127"/>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rtl="0">
              <a:spcBef>
                <a:spcPts val="1000"/>
              </a:spcBef>
              <a:buFontTx/>
            </a:pPr>
            <a:r>
              <a:rPr lang="es-ES" noProof="0"/>
              <a:t>título</a:t>
            </a:r>
          </a:p>
        </p:txBody>
      </p:sp>
    </p:spTree>
    <p:extLst>
      <p:ext uri="{BB962C8B-B14F-4D97-AF65-F5344CB8AC3E}">
        <p14:creationId xmlns:p14="http://schemas.microsoft.com/office/powerpoint/2010/main" val="184937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Foto">
    <p:bg>
      <p:bgPr>
        <a:solidFill>
          <a:schemeClr val="tx2"/>
        </a:solidFill>
        <a:effectLst/>
      </p:bgPr>
    </p:bg>
    <p:spTree>
      <p:nvGrpSpPr>
        <p:cNvPr id="1" name=""/>
        <p:cNvGrpSpPr/>
        <p:nvPr/>
      </p:nvGrpSpPr>
      <p:grpSpPr>
        <a:xfrm>
          <a:off x="0" y="0"/>
          <a:ext cx="0" cy="0"/>
          <a:chOff x="0" y="0"/>
          <a:chExt cx="0" cy="0"/>
        </a:xfrm>
      </p:grpSpPr>
      <p:pic>
        <p:nvPicPr>
          <p:cNvPr id="9" name="Imagen 8" descr="Una imagen que contiene una alfombra&#10;&#10;Descripción generada automáticamente">
            <a:extLst>
              <a:ext uri="{FF2B5EF4-FFF2-40B4-BE49-F238E27FC236}">
                <a16:creationId xmlns:a16="http://schemas.microsoft.com/office/drawing/2014/main" id="{17890488-3607-4BE4-9768-F9F1E59A22C8}"/>
              </a:ext>
            </a:extLst>
          </p:cNvPr>
          <p:cNvPicPr>
            <a:picLocks noChangeAspect="1"/>
          </p:cNvPicPr>
          <p:nvPr userDrawn="1"/>
        </p:nvPicPr>
        <p:blipFill rotWithShape="1">
          <a:blip r:embed="rId2">
            <a:duotone>
              <a:schemeClr val="accent6">
                <a:shade val="45000"/>
                <a:satMod val="135000"/>
              </a:schemeClr>
              <a:prstClr val="white"/>
            </a:duotone>
            <a:alphaModFix amt="5000"/>
          </a:blip>
          <a:srcRect l="51432" r="2143" b="11272"/>
          <a:stretch/>
        </p:blipFill>
        <p:spPr>
          <a:xfrm rot="10800000" flipV="1">
            <a:off x="-8" y="-7646"/>
            <a:ext cx="6000738" cy="6858000"/>
          </a:xfrm>
          <a:prstGeom prst="rect">
            <a:avLst/>
          </a:prstGeom>
        </p:spPr>
      </p:pic>
      <p:sp>
        <p:nvSpPr>
          <p:cNvPr id="12" name="Marcador de posición de imagen 20">
            <a:extLst>
              <a:ext uri="{FF2B5EF4-FFF2-40B4-BE49-F238E27FC236}">
                <a16:creationId xmlns:a16="http://schemas.microsoft.com/office/drawing/2014/main" id="{A2A236F3-741B-4D35-B5D8-CE6FB7E01FE7}"/>
              </a:ext>
            </a:extLst>
          </p:cNvPr>
          <p:cNvSpPr>
            <a:spLocks noGrp="1"/>
          </p:cNvSpPr>
          <p:nvPr>
            <p:ph type="pic" sz="quarter" idx="18" hasCustomPrompt="1"/>
          </p:nvPr>
        </p:nvSpPr>
        <p:spPr>
          <a:xfrm>
            <a:off x="6000730" y="0"/>
            <a:ext cx="6191270" cy="6858000"/>
          </a:xfrm>
          <a:solidFill>
            <a:schemeClr val="accent6"/>
          </a:solidFill>
        </p:spPr>
        <p:txBody>
          <a:bodyPr rtlCol="0"/>
          <a:lstStyle>
            <a:lvl1pPr algn="ctr">
              <a:buNone/>
              <a:defRPr>
                <a:solidFill>
                  <a:schemeClr val="accent6"/>
                </a:solidFill>
                <a:latin typeface="+mn-lt"/>
              </a:defRPr>
            </a:lvl1pPr>
          </a:lstStyle>
          <a:p>
            <a:pPr rtl="0"/>
            <a:r>
              <a:rPr lang="es-ES" noProof="0"/>
              <a:t>Imagen</a:t>
            </a:r>
          </a:p>
        </p:txBody>
      </p:sp>
      <p:sp>
        <p:nvSpPr>
          <p:cNvPr id="4" name="Rectángulo 3">
            <a:extLst>
              <a:ext uri="{FF2B5EF4-FFF2-40B4-BE49-F238E27FC236}">
                <a16:creationId xmlns:a16="http://schemas.microsoft.com/office/drawing/2014/main" id="{31CDD9A1-FE51-41A1-8C8D-FDA7B913253F}"/>
              </a:ext>
            </a:extLst>
          </p:cNvPr>
          <p:cNvSpPr/>
          <p:nvPr userDrawn="1"/>
        </p:nvSpPr>
        <p:spPr>
          <a:xfrm>
            <a:off x="285565" y="285566"/>
            <a:ext cx="5405021"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Gráfico 3">
            <a:extLst>
              <a:ext uri="{FF2B5EF4-FFF2-40B4-BE49-F238E27FC236}">
                <a16:creationId xmlns:a16="http://schemas.microsoft.com/office/drawing/2014/main" id="{35FB84FF-8E5E-4861-B3BF-0F0192E59B4F}"/>
              </a:ext>
            </a:extLst>
          </p:cNvPr>
          <p:cNvSpPr/>
          <p:nvPr userDrawn="1"/>
        </p:nvSpPr>
        <p:spPr>
          <a:xfrm rot="1514662">
            <a:off x="2317266" y="5622803"/>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pPr rtl="0"/>
            <a:endParaRPr lang="es-ES" noProof="0"/>
          </a:p>
        </p:txBody>
      </p:sp>
      <p:sp>
        <p:nvSpPr>
          <p:cNvPr id="8" name="Rectángulo 7">
            <a:extLst>
              <a:ext uri="{FF2B5EF4-FFF2-40B4-BE49-F238E27FC236}">
                <a16:creationId xmlns:a16="http://schemas.microsoft.com/office/drawing/2014/main" id="{5E6E5DD7-751B-4BC5-B035-37ED6032D058}"/>
              </a:ext>
            </a:extLst>
          </p:cNvPr>
          <p:cNvSpPr/>
          <p:nvPr userDrawn="1"/>
        </p:nvSpPr>
        <p:spPr>
          <a:xfrm>
            <a:off x="647641" y="791905"/>
            <a:ext cx="4664641" cy="3927347"/>
          </a:xfrm>
          <a:prstGeom prst="rect">
            <a:avLst/>
          </a:prstGeom>
          <a:solidFill>
            <a:schemeClr val="bg1"/>
          </a:solidFill>
          <a:ln>
            <a:noFill/>
          </a:ln>
          <a:effectLst>
            <a:outerShdw blurRad="88900" dist="50800" dir="3000000" algn="tl"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E34058EA-A15F-40E4-A9F3-8EA250D7FBF3}"/>
              </a:ext>
            </a:extLst>
          </p:cNvPr>
          <p:cNvSpPr/>
          <p:nvPr userDrawn="1"/>
        </p:nvSpPr>
        <p:spPr>
          <a:xfrm>
            <a:off x="1898788" y="521602"/>
            <a:ext cx="2162346" cy="52083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posición de imagen 4">
            <a:extLst>
              <a:ext uri="{FF2B5EF4-FFF2-40B4-BE49-F238E27FC236}">
                <a16:creationId xmlns:a16="http://schemas.microsoft.com/office/drawing/2014/main" id="{72A691C7-3F2C-4DFD-B0FC-1A205B364192}"/>
              </a:ext>
            </a:extLst>
          </p:cNvPr>
          <p:cNvSpPr>
            <a:spLocks noGrp="1"/>
          </p:cNvSpPr>
          <p:nvPr>
            <p:ph type="pic" sz="quarter" idx="12" hasCustomPrompt="1"/>
          </p:nvPr>
        </p:nvSpPr>
        <p:spPr>
          <a:xfrm>
            <a:off x="984154" y="1120228"/>
            <a:ext cx="3992160" cy="2842172"/>
          </a:xfrm>
          <a:solidFill>
            <a:schemeClr val="accent5">
              <a:lumMod val="90000"/>
            </a:schemeClr>
          </a:solidFill>
        </p:spPr>
        <p:txBody>
          <a:bodyPr rtlCol="0"/>
          <a:lstStyle>
            <a:lvl1pPr algn="ctr">
              <a:buNone/>
              <a:defRPr>
                <a:solidFill>
                  <a:schemeClr val="accent5">
                    <a:lumMod val="90000"/>
                  </a:schemeClr>
                </a:solidFill>
                <a:latin typeface="+mn-lt"/>
              </a:defRPr>
            </a:lvl1pPr>
          </a:lstStyle>
          <a:p>
            <a:pPr rtl="0"/>
            <a:r>
              <a:rPr lang="es-ES" noProof="0"/>
              <a:t>imagen</a:t>
            </a:r>
          </a:p>
        </p:txBody>
      </p:sp>
      <p:sp>
        <p:nvSpPr>
          <p:cNvPr id="2" name="Título 1">
            <a:extLst>
              <a:ext uri="{FF2B5EF4-FFF2-40B4-BE49-F238E27FC236}">
                <a16:creationId xmlns:a16="http://schemas.microsoft.com/office/drawing/2014/main" id="{FEF44A2A-7969-48CC-B5CE-702F5C6376BF}"/>
              </a:ext>
            </a:extLst>
          </p:cNvPr>
          <p:cNvSpPr>
            <a:spLocks noGrp="1"/>
          </p:cNvSpPr>
          <p:nvPr>
            <p:ph type="title"/>
          </p:nvPr>
        </p:nvSpPr>
        <p:spPr>
          <a:xfrm>
            <a:off x="666113" y="5012463"/>
            <a:ext cx="4664641" cy="653277"/>
          </a:xfrm>
        </p:spPr>
        <p:txBody>
          <a:bodyPr vert="horz" lIns="0" tIns="0" rIns="0" bIns="0" rtlCol="0">
            <a:noAutofit/>
          </a:bodyPr>
          <a:lstStyle>
            <a:lvl1pPr algn="ctr">
              <a:defRPr lang="en-US" sz="1600">
                <a:solidFill>
                  <a:schemeClr val="accent3">
                    <a:lumMod val="20000"/>
                    <a:lumOff val="80000"/>
                  </a:schemeClr>
                </a:solidFill>
                <a:latin typeface="+mn-lt"/>
                <a:ea typeface="+mn-ea"/>
                <a:cs typeface="+mn-cs"/>
              </a:defRPr>
            </a:lvl1pPr>
          </a:lstStyle>
          <a:p>
            <a:pPr marL="228600" lvl="0" indent="-228600" algn="ctr" rtl="0">
              <a:lnSpc>
                <a:spcPct val="100000"/>
              </a:lnSpc>
              <a:spcBef>
                <a:spcPts val="1000"/>
              </a:spcBef>
              <a:buFontTx/>
            </a:pPr>
            <a:r>
              <a:rPr lang="en-US" noProof="0"/>
              <a:t>Click to edit Master title style</a:t>
            </a:r>
            <a:endParaRPr lang="es-ES" noProof="0"/>
          </a:p>
        </p:txBody>
      </p:sp>
    </p:spTree>
    <p:extLst>
      <p:ext uri="{BB962C8B-B14F-4D97-AF65-F5344CB8AC3E}">
        <p14:creationId xmlns:p14="http://schemas.microsoft.com/office/powerpoint/2010/main" val="2063334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Foto">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2" name="Marcador de posición de imagen 25" descr="Primer plano de un coral&#10;&#10;Descripción generada automáticamente">
            <a:extLst>
              <a:ext uri="{FF2B5EF4-FFF2-40B4-BE49-F238E27FC236}">
                <a16:creationId xmlns:a16="http://schemas.microsoft.com/office/drawing/2014/main" id="{494EA73B-5244-4C80-99EB-DDE5EDF9EDE5}"/>
              </a:ext>
            </a:extLst>
          </p:cNvPr>
          <p:cNvPicPr>
            <a:picLocks noChangeAspect="1"/>
          </p:cNvPicPr>
          <p:nvPr userDrawn="1"/>
        </p:nvPicPr>
        <p:blipFill rotWithShape="1">
          <a:blip r:embed="rId2">
            <a:duotone>
              <a:schemeClr val="accent1">
                <a:shade val="45000"/>
                <a:satMod val="135000"/>
              </a:schemeClr>
              <a:prstClr val="white"/>
            </a:duotone>
            <a:alphaModFix amt="8000"/>
          </a:blip>
          <a:srcRect t="42935" b="815"/>
          <a:stretch/>
        </p:blipFill>
        <p:spPr>
          <a:xfrm>
            <a:off x="0" y="0"/>
            <a:ext cx="12192000" cy="6858000"/>
          </a:xfrm>
          <a:prstGeom prst="rect">
            <a:avLst/>
          </a:prstGeom>
        </p:spPr>
      </p:pic>
      <p:sp>
        <p:nvSpPr>
          <p:cNvPr id="22" name="Rectángulo 21">
            <a:extLst>
              <a:ext uri="{FF2B5EF4-FFF2-40B4-BE49-F238E27FC236}">
                <a16:creationId xmlns:a16="http://schemas.microsoft.com/office/drawing/2014/main" id="{AA9CE015-6EB3-4DD0-8826-DCA2711CBE4F}"/>
              </a:ext>
            </a:extLst>
          </p:cNvPr>
          <p:cNvSpPr/>
          <p:nvPr/>
        </p:nvSpPr>
        <p:spPr>
          <a:xfrm>
            <a:off x="848391" y="764153"/>
            <a:ext cx="4664641" cy="559022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Rectángulo 24">
            <a:extLst>
              <a:ext uri="{FF2B5EF4-FFF2-40B4-BE49-F238E27FC236}">
                <a16:creationId xmlns:a16="http://schemas.microsoft.com/office/drawing/2014/main" id="{F82B1BBD-5D08-4833-9588-FBABF1274F43}"/>
              </a:ext>
            </a:extLst>
          </p:cNvPr>
          <p:cNvSpPr/>
          <p:nvPr userDrawn="1"/>
        </p:nvSpPr>
        <p:spPr>
          <a:xfrm>
            <a:off x="2099538" y="484640"/>
            <a:ext cx="2162346" cy="53004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 name="Gráfico 3">
            <a:extLst>
              <a:ext uri="{FF2B5EF4-FFF2-40B4-BE49-F238E27FC236}">
                <a16:creationId xmlns:a16="http://schemas.microsoft.com/office/drawing/2014/main" id="{8D4CA70A-5D6E-4779-8014-6C12C593AFCF}"/>
              </a:ext>
            </a:extLst>
          </p:cNvPr>
          <p:cNvSpPr/>
          <p:nvPr userDrawn="1"/>
        </p:nvSpPr>
        <p:spPr>
          <a:xfrm rot="1514662">
            <a:off x="8184917" y="3851221"/>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pPr rtl="0"/>
            <a:endParaRPr lang="es-ES" noProof="0"/>
          </a:p>
        </p:txBody>
      </p:sp>
      <p:sp>
        <p:nvSpPr>
          <p:cNvPr id="10" name="Marcador de posición de imagen 4">
            <a:extLst>
              <a:ext uri="{FF2B5EF4-FFF2-40B4-BE49-F238E27FC236}">
                <a16:creationId xmlns:a16="http://schemas.microsoft.com/office/drawing/2014/main" id="{FFF16015-5381-40DF-BF92-F9C4CCB72D0F}"/>
              </a:ext>
            </a:extLst>
          </p:cNvPr>
          <p:cNvSpPr>
            <a:spLocks noGrp="1"/>
          </p:cNvSpPr>
          <p:nvPr>
            <p:ph type="pic" sz="quarter" idx="12" hasCustomPrompt="1"/>
          </p:nvPr>
        </p:nvSpPr>
        <p:spPr>
          <a:xfrm>
            <a:off x="1184904" y="1164507"/>
            <a:ext cx="3992160" cy="4284881"/>
          </a:xfrm>
          <a:solidFill>
            <a:schemeClr val="accent5">
              <a:lumMod val="75000"/>
            </a:schemeClr>
          </a:solidFill>
        </p:spPr>
        <p:txBody>
          <a:bodyPr rtlCol="0"/>
          <a:lstStyle>
            <a:lvl1pPr algn="ctr">
              <a:buNone/>
              <a:defRPr>
                <a:solidFill>
                  <a:schemeClr val="accent5">
                    <a:lumMod val="75000"/>
                  </a:schemeClr>
                </a:solidFill>
                <a:latin typeface="+mn-lt"/>
              </a:defRPr>
            </a:lvl1pPr>
          </a:lstStyle>
          <a:p>
            <a:pPr rtl="0"/>
            <a:r>
              <a:rPr lang="es-ES" noProof="0"/>
              <a:t>imagen</a:t>
            </a:r>
          </a:p>
        </p:txBody>
      </p:sp>
      <p:sp>
        <p:nvSpPr>
          <p:cNvPr id="3" name="Título 2">
            <a:extLst>
              <a:ext uri="{FF2B5EF4-FFF2-40B4-BE49-F238E27FC236}">
                <a16:creationId xmlns:a16="http://schemas.microsoft.com/office/drawing/2014/main" id="{F3C1C624-86ED-41D8-8323-124CEDD3BFD7}"/>
              </a:ext>
            </a:extLst>
          </p:cNvPr>
          <p:cNvSpPr>
            <a:spLocks noGrp="1"/>
          </p:cNvSpPr>
          <p:nvPr>
            <p:ph type="title"/>
          </p:nvPr>
        </p:nvSpPr>
        <p:spPr>
          <a:xfrm>
            <a:off x="6610937" y="3103417"/>
            <a:ext cx="4514147" cy="811119"/>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rtl="0">
              <a:lnSpc>
                <a:spcPct val="100000"/>
              </a:lnSpc>
              <a:spcBef>
                <a:spcPts val="1000"/>
              </a:spcBef>
              <a:buFontTx/>
            </a:pPr>
            <a:r>
              <a:rPr lang="en-US" noProof="0"/>
              <a:t>Click to edit Master title style</a:t>
            </a:r>
            <a:endParaRPr lang="es-ES" noProof="0"/>
          </a:p>
        </p:txBody>
      </p:sp>
    </p:spTree>
    <p:extLst>
      <p:ext uri="{BB962C8B-B14F-4D97-AF65-F5344CB8AC3E}">
        <p14:creationId xmlns:p14="http://schemas.microsoft.com/office/powerpoint/2010/main" val="7015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fotos">
    <p:bg>
      <p:bgPr>
        <a:solidFill>
          <a:srgbClr val="37463B"/>
        </a:solidFill>
        <a:effectLst/>
      </p:bgPr>
    </p:bg>
    <p:spTree>
      <p:nvGrpSpPr>
        <p:cNvPr id="1" name=""/>
        <p:cNvGrpSpPr/>
        <p:nvPr/>
      </p:nvGrpSpPr>
      <p:grpSpPr>
        <a:xfrm>
          <a:off x="0" y="0"/>
          <a:ext cx="0" cy="0"/>
          <a:chOff x="0" y="0"/>
          <a:chExt cx="0" cy="0"/>
        </a:xfrm>
      </p:grpSpPr>
      <p:pic>
        <p:nvPicPr>
          <p:cNvPr id="4" name="Marcador de posición de imagen 25" descr="Primer plano de un coral&#10;&#10;Descripción generada automáticamente">
            <a:extLst>
              <a:ext uri="{FF2B5EF4-FFF2-40B4-BE49-F238E27FC236}">
                <a16:creationId xmlns:a16="http://schemas.microsoft.com/office/drawing/2014/main" id="{4B0ACBD7-EFB6-4100-A022-0B9A0A88CBEA}"/>
              </a:ext>
            </a:extLst>
          </p:cNvPr>
          <p:cNvPicPr>
            <a:picLocks noChangeAspect="1"/>
          </p:cNvPicPr>
          <p:nvPr userDrawn="1"/>
        </p:nvPicPr>
        <p:blipFill rotWithShape="1">
          <a:blip r:embed="rId2">
            <a:duotone>
              <a:prstClr val="black"/>
              <a:schemeClr val="tx2">
                <a:tint val="45000"/>
                <a:satMod val="400000"/>
              </a:schemeClr>
            </a:duotone>
            <a:alphaModFix amt="5000"/>
          </a:blip>
          <a:srcRect t="30332" b="13926"/>
          <a:stretch/>
        </p:blipFill>
        <p:spPr>
          <a:xfrm>
            <a:off x="-151534" y="0"/>
            <a:ext cx="12302836" cy="6858000"/>
          </a:xfrm>
          <a:prstGeom prst="rect">
            <a:avLst/>
          </a:prstGeom>
        </p:spPr>
      </p:pic>
      <p:sp>
        <p:nvSpPr>
          <p:cNvPr id="2" name="Gráfico 11">
            <a:extLst>
              <a:ext uri="{FF2B5EF4-FFF2-40B4-BE49-F238E27FC236}">
                <a16:creationId xmlns:a16="http://schemas.microsoft.com/office/drawing/2014/main" id="{25082345-B677-4FCD-8A8F-A78A42503CCC}"/>
              </a:ext>
            </a:extLst>
          </p:cNvPr>
          <p:cNvSpPr/>
          <p:nvPr/>
        </p:nvSpPr>
        <p:spPr>
          <a:xfrm rot="20388820" flipH="1">
            <a:off x="1491896" y="5646588"/>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pPr rtl="0"/>
            <a:endParaRPr lang="es-ES" noProof="0"/>
          </a:p>
        </p:txBody>
      </p:sp>
      <p:sp>
        <p:nvSpPr>
          <p:cNvPr id="3" name="Gráfico 6">
            <a:extLst>
              <a:ext uri="{FF2B5EF4-FFF2-40B4-BE49-F238E27FC236}">
                <a16:creationId xmlns:a16="http://schemas.microsoft.com/office/drawing/2014/main" id="{3CB33A04-E7AD-4AC4-88B3-60ED7E9B9566}"/>
              </a:ext>
            </a:extLst>
          </p:cNvPr>
          <p:cNvSpPr/>
          <p:nvPr/>
        </p:nvSpPr>
        <p:spPr>
          <a:xfrm rot="1479909">
            <a:off x="9335388" y="5646587"/>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pPr rtl="0"/>
            <a:endParaRPr lang="es-ES" noProof="0"/>
          </a:p>
        </p:txBody>
      </p:sp>
      <p:sp>
        <p:nvSpPr>
          <p:cNvPr id="23" name="Rectángulo 22">
            <a:extLst>
              <a:ext uri="{FF2B5EF4-FFF2-40B4-BE49-F238E27FC236}">
                <a16:creationId xmlns:a16="http://schemas.microsoft.com/office/drawing/2014/main" id="{E976E5A3-E720-491F-80B9-92B94D665167}"/>
              </a:ext>
            </a:extLst>
          </p:cNvPr>
          <p:cNvSpPr/>
          <p:nvPr userDrawn="1"/>
        </p:nvSpPr>
        <p:spPr>
          <a:xfrm>
            <a:off x="524899"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8" name="Rectángulo 27">
            <a:extLst>
              <a:ext uri="{FF2B5EF4-FFF2-40B4-BE49-F238E27FC236}">
                <a16:creationId xmlns:a16="http://schemas.microsoft.com/office/drawing/2014/main" id="{370D647A-A7D0-4786-B3B1-01ECB0E5CEA2}"/>
              </a:ext>
            </a:extLst>
          </p:cNvPr>
          <p:cNvSpPr/>
          <p:nvPr userDrawn="1"/>
        </p:nvSpPr>
        <p:spPr>
          <a:xfrm>
            <a:off x="1413196"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0" name="Rectángulo 29">
            <a:extLst>
              <a:ext uri="{FF2B5EF4-FFF2-40B4-BE49-F238E27FC236}">
                <a16:creationId xmlns:a16="http://schemas.microsoft.com/office/drawing/2014/main" id="{F96FA808-97EC-4F02-8C56-FE1435B9771D}"/>
              </a:ext>
            </a:extLst>
          </p:cNvPr>
          <p:cNvSpPr/>
          <p:nvPr userDrawn="1"/>
        </p:nvSpPr>
        <p:spPr>
          <a:xfrm>
            <a:off x="4386204"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Rectángulo 34">
            <a:extLst>
              <a:ext uri="{FF2B5EF4-FFF2-40B4-BE49-F238E27FC236}">
                <a16:creationId xmlns:a16="http://schemas.microsoft.com/office/drawing/2014/main" id="{5E109696-1980-4D2D-B937-02F74014104E}"/>
              </a:ext>
            </a:extLst>
          </p:cNvPr>
          <p:cNvSpPr/>
          <p:nvPr userDrawn="1"/>
        </p:nvSpPr>
        <p:spPr>
          <a:xfrm>
            <a:off x="5274501"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6" name="Rectángulo 35">
            <a:extLst>
              <a:ext uri="{FF2B5EF4-FFF2-40B4-BE49-F238E27FC236}">
                <a16:creationId xmlns:a16="http://schemas.microsoft.com/office/drawing/2014/main" id="{0447A092-9105-4154-A058-8646A83D73E4}"/>
              </a:ext>
            </a:extLst>
          </p:cNvPr>
          <p:cNvSpPr/>
          <p:nvPr userDrawn="1"/>
        </p:nvSpPr>
        <p:spPr>
          <a:xfrm>
            <a:off x="8247514" y="677261"/>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9" name="Rectángulo 38">
            <a:extLst>
              <a:ext uri="{FF2B5EF4-FFF2-40B4-BE49-F238E27FC236}">
                <a16:creationId xmlns:a16="http://schemas.microsoft.com/office/drawing/2014/main" id="{95407C56-9ECE-4F96-9CC0-5AF4992CB676}"/>
              </a:ext>
            </a:extLst>
          </p:cNvPr>
          <p:cNvSpPr/>
          <p:nvPr userDrawn="1"/>
        </p:nvSpPr>
        <p:spPr>
          <a:xfrm>
            <a:off x="9135811" y="329560"/>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9" name="Marcador de posición de imagen 18">
            <a:extLst>
              <a:ext uri="{FF2B5EF4-FFF2-40B4-BE49-F238E27FC236}">
                <a16:creationId xmlns:a16="http://schemas.microsoft.com/office/drawing/2014/main" id="{48F0D1A6-69DE-433E-821B-4FF1D0640D01}"/>
              </a:ext>
            </a:extLst>
          </p:cNvPr>
          <p:cNvSpPr>
            <a:spLocks noGrp="1"/>
          </p:cNvSpPr>
          <p:nvPr>
            <p:ph type="pic" sz="quarter" idx="10" hasCustomPrompt="1"/>
          </p:nvPr>
        </p:nvSpPr>
        <p:spPr>
          <a:xfrm>
            <a:off x="771015" y="947627"/>
            <a:ext cx="2927350" cy="3578033"/>
          </a:xfrm>
          <a:solidFill>
            <a:schemeClr val="tx2">
              <a:lumMod val="40000"/>
              <a:lumOff val="60000"/>
            </a:schemeClr>
          </a:solidFill>
        </p:spPr>
        <p:txBody>
          <a:bodyPr rtlCol="0"/>
          <a:lstStyle>
            <a:lvl1pPr algn="ctr">
              <a:buNone/>
              <a:defRPr>
                <a:solidFill>
                  <a:schemeClr val="tx2">
                    <a:lumMod val="40000"/>
                    <a:lumOff val="60000"/>
                  </a:schemeClr>
                </a:solidFill>
                <a:latin typeface="+mn-lt"/>
              </a:defRPr>
            </a:lvl1pPr>
          </a:lstStyle>
          <a:p>
            <a:pPr rtl="0"/>
            <a:r>
              <a:rPr lang="es-ES" noProof="0"/>
              <a:t>Imagen</a:t>
            </a:r>
          </a:p>
        </p:txBody>
      </p:sp>
      <p:sp>
        <p:nvSpPr>
          <p:cNvPr id="20" name="Marcador de posición de imagen 18">
            <a:extLst>
              <a:ext uri="{FF2B5EF4-FFF2-40B4-BE49-F238E27FC236}">
                <a16:creationId xmlns:a16="http://schemas.microsoft.com/office/drawing/2014/main" id="{5433B204-C104-4815-BF09-872F084D86D9}"/>
              </a:ext>
            </a:extLst>
          </p:cNvPr>
          <p:cNvSpPr>
            <a:spLocks noGrp="1"/>
          </p:cNvSpPr>
          <p:nvPr>
            <p:ph type="pic" sz="quarter" idx="15" hasCustomPrompt="1"/>
          </p:nvPr>
        </p:nvSpPr>
        <p:spPr>
          <a:xfrm>
            <a:off x="4632320" y="947627"/>
            <a:ext cx="2927350" cy="3578033"/>
          </a:xfrm>
          <a:solidFill>
            <a:schemeClr val="tx2">
              <a:lumMod val="40000"/>
              <a:lumOff val="60000"/>
            </a:schemeClr>
          </a:solidFill>
        </p:spPr>
        <p:txBody>
          <a:bodyPr rtlCol="0"/>
          <a:lstStyle>
            <a:lvl1pPr algn="ctr">
              <a:buNone/>
              <a:defRPr>
                <a:solidFill>
                  <a:schemeClr val="tx2">
                    <a:lumMod val="40000"/>
                    <a:lumOff val="60000"/>
                  </a:schemeClr>
                </a:solidFill>
                <a:latin typeface="+mn-lt"/>
              </a:defRPr>
            </a:lvl1pPr>
          </a:lstStyle>
          <a:p>
            <a:pPr rtl="0"/>
            <a:r>
              <a:rPr lang="es-ES" noProof="0"/>
              <a:t>Imagen</a:t>
            </a:r>
          </a:p>
        </p:txBody>
      </p:sp>
      <p:sp>
        <p:nvSpPr>
          <p:cNvPr id="21" name="Marcador de posición de imagen 18">
            <a:extLst>
              <a:ext uri="{FF2B5EF4-FFF2-40B4-BE49-F238E27FC236}">
                <a16:creationId xmlns:a16="http://schemas.microsoft.com/office/drawing/2014/main" id="{7E31EC5E-2551-4B7D-90D4-D3B557EA3E79}"/>
              </a:ext>
            </a:extLst>
          </p:cNvPr>
          <p:cNvSpPr>
            <a:spLocks noGrp="1"/>
          </p:cNvSpPr>
          <p:nvPr>
            <p:ph type="pic" sz="quarter" idx="16" hasCustomPrompt="1"/>
          </p:nvPr>
        </p:nvSpPr>
        <p:spPr>
          <a:xfrm>
            <a:off x="8493630" y="943258"/>
            <a:ext cx="2927350" cy="3578033"/>
          </a:xfrm>
          <a:solidFill>
            <a:schemeClr val="tx2">
              <a:lumMod val="40000"/>
              <a:lumOff val="60000"/>
            </a:schemeClr>
          </a:solidFill>
        </p:spPr>
        <p:txBody>
          <a:bodyPr rtlCol="0"/>
          <a:lstStyle>
            <a:lvl1pPr algn="ctr">
              <a:buNone/>
              <a:defRPr>
                <a:solidFill>
                  <a:schemeClr val="tx2">
                    <a:lumMod val="40000"/>
                    <a:lumOff val="60000"/>
                  </a:schemeClr>
                </a:solidFill>
                <a:latin typeface="+mn-lt"/>
              </a:defRPr>
            </a:lvl1pPr>
          </a:lstStyle>
          <a:p>
            <a:pPr rtl="0"/>
            <a:r>
              <a:rPr lang="es-ES" noProof="0"/>
              <a:t>Imagen</a:t>
            </a:r>
          </a:p>
        </p:txBody>
      </p:sp>
      <p:sp>
        <p:nvSpPr>
          <p:cNvPr id="5" name="Título 4">
            <a:extLst>
              <a:ext uri="{FF2B5EF4-FFF2-40B4-BE49-F238E27FC236}">
                <a16:creationId xmlns:a16="http://schemas.microsoft.com/office/drawing/2014/main" id="{A8BF323E-9C2D-48E5-BB6B-96419386C7A3}"/>
              </a:ext>
            </a:extLst>
          </p:cNvPr>
          <p:cNvSpPr>
            <a:spLocks noGrp="1"/>
          </p:cNvSpPr>
          <p:nvPr>
            <p:ph type="title"/>
          </p:nvPr>
        </p:nvSpPr>
        <p:spPr>
          <a:xfrm>
            <a:off x="3639067" y="5766800"/>
            <a:ext cx="4721634" cy="676186"/>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rtl="0">
              <a:lnSpc>
                <a:spcPct val="100000"/>
              </a:lnSpc>
              <a:spcBef>
                <a:spcPts val="1000"/>
              </a:spcBef>
              <a:buFontTx/>
            </a:pPr>
            <a:r>
              <a:rPr lang="en-US" noProof="0"/>
              <a:t>Click to edit Master title style</a:t>
            </a:r>
            <a:endParaRPr lang="es-ES" noProof="0"/>
          </a:p>
        </p:txBody>
      </p:sp>
    </p:spTree>
    <p:extLst>
      <p:ext uri="{BB962C8B-B14F-4D97-AF65-F5344CB8AC3E}">
        <p14:creationId xmlns:p14="http://schemas.microsoft.com/office/powerpoint/2010/main" val="2205815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fotos">
    <p:bg>
      <p:bgPr>
        <a:solidFill>
          <a:schemeClr val="bg1"/>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E25742E-0B47-444B-8B8B-BB03EAE7FC4B}"/>
              </a:ext>
            </a:extLst>
          </p:cNvPr>
          <p:cNvSpPr/>
          <p:nvPr userDrawn="1"/>
        </p:nvSpPr>
        <p:spPr>
          <a:xfrm>
            <a:off x="0" y="-7732"/>
            <a:ext cx="12191010" cy="68657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pic>
        <p:nvPicPr>
          <p:cNvPr id="7" name="Imagen 6" descr="Una imagen que contiene una alfombra&#10;&#10;Descripción generada automáticamente">
            <a:extLst>
              <a:ext uri="{FF2B5EF4-FFF2-40B4-BE49-F238E27FC236}">
                <a16:creationId xmlns:a16="http://schemas.microsoft.com/office/drawing/2014/main" id="{E4D5090F-2595-49C8-8F31-FCFF302CB39B}"/>
              </a:ext>
            </a:extLst>
          </p:cNvPr>
          <p:cNvPicPr>
            <a:picLocks noChangeAspect="1"/>
          </p:cNvPicPr>
          <p:nvPr userDrawn="1"/>
        </p:nvPicPr>
        <p:blipFill rotWithShape="1">
          <a:blip r:embed="rId2">
            <a:duotone>
              <a:schemeClr val="accent6">
                <a:shade val="45000"/>
                <a:satMod val="135000"/>
              </a:schemeClr>
              <a:prstClr val="white"/>
            </a:duotone>
            <a:alphaModFix amt="5000"/>
          </a:blip>
          <a:srcRect l="3541" r="2143" b="34177"/>
          <a:stretch/>
        </p:blipFill>
        <p:spPr>
          <a:xfrm rot="10800000" flipV="1">
            <a:off x="-7" y="-7646"/>
            <a:ext cx="12191017" cy="5087646"/>
          </a:xfrm>
          <a:prstGeom prst="rect">
            <a:avLst/>
          </a:prstGeom>
        </p:spPr>
      </p:pic>
      <p:sp>
        <p:nvSpPr>
          <p:cNvPr id="40" name="Rectángulo 39">
            <a:extLst>
              <a:ext uri="{FF2B5EF4-FFF2-40B4-BE49-F238E27FC236}">
                <a16:creationId xmlns:a16="http://schemas.microsoft.com/office/drawing/2014/main" id="{7A53ABB2-D679-4B08-8670-374EBC192A70}"/>
              </a:ext>
            </a:extLst>
          </p:cNvPr>
          <p:cNvSpPr/>
          <p:nvPr userDrawn="1"/>
        </p:nvSpPr>
        <p:spPr>
          <a:xfrm>
            <a:off x="539327"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3" name="Rectángulo 42">
            <a:extLst>
              <a:ext uri="{FF2B5EF4-FFF2-40B4-BE49-F238E27FC236}">
                <a16:creationId xmlns:a16="http://schemas.microsoft.com/office/drawing/2014/main" id="{B8FA6E14-528F-4D1D-8DED-CC55E7F4D15A}"/>
              </a:ext>
            </a:extLst>
          </p:cNvPr>
          <p:cNvSpPr/>
          <p:nvPr userDrawn="1"/>
        </p:nvSpPr>
        <p:spPr>
          <a:xfrm>
            <a:off x="1140392"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8" name="Rectángulo 47">
            <a:extLst>
              <a:ext uri="{FF2B5EF4-FFF2-40B4-BE49-F238E27FC236}">
                <a16:creationId xmlns:a16="http://schemas.microsoft.com/office/drawing/2014/main" id="{C76D0D81-7898-4FD0-B5CB-91DC005C6CD8}"/>
              </a:ext>
            </a:extLst>
          </p:cNvPr>
          <p:cNvSpPr/>
          <p:nvPr/>
        </p:nvSpPr>
        <p:spPr>
          <a:xfrm>
            <a:off x="3336321"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2" name="Rectángulo 51">
            <a:extLst>
              <a:ext uri="{FF2B5EF4-FFF2-40B4-BE49-F238E27FC236}">
                <a16:creationId xmlns:a16="http://schemas.microsoft.com/office/drawing/2014/main" id="{97715DBE-F5C3-4046-BFEF-BC9F50A9DAE1}"/>
              </a:ext>
            </a:extLst>
          </p:cNvPr>
          <p:cNvSpPr/>
          <p:nvPr userDrawn="1"/>
        </p:nvSpPr>
        <p:spPr>
          <a:xfrm>
            <a:off x="3937386"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4" name="Rectángulo 53">
            <a:extLst>
              <a:ext uri="{FF2B5EF4-FFF2-40B4-BE49-F238E27FC236}">
                <a16:creationId xmlns:a16="http://schemas.microsoft.com/office/drawing/2014/main" id="{070D90CF-903F-438D-B2DC-69E7F8BE88A1}"/>
              </a:ext>
            </a:extLst>
          </p:cNvPr>
          <p:cNvSpPr/>
          <p:nvPr userDrawn="1"/>
        </p:nvSpPr>
        <p:spPr>
          <a:xfrm>
            <a:off x="6133415" y="3393059"/>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6" name="Rectángulo 55">
            <a:extLst>
              <a:ext uri="{FF2B5EF4-FFF2-40B4-BE49-F238E27FC236}">
                <a16:creationId xmlns:a16="http://schemas.microsoft.com/office/drawing/2014/main" id="{B96F7532-1DBF-4548-BD12-CFF9D1595916}"/>
              </a:ext>
            </a:extLst>
          </p:cNvPr>
          <p:cNvSpPr/>
          <p:nvPr userDrawn="1"/>
        </p:nvSpPr>
        <p:spPr>
          <a:xfrm>
            <a:off x="6734480" y="3079336"/>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9" name="Rectángulo 58">
            <a:extLst>
              <a:ext uri="{FF2B5EF4-FFF2-40B4-BE49-F238E27FC236}">
                <a16:creationId xmlns:a16="http://schemas.microsoft.com/office/drawing/2014/main" id="{542E3DD0-50DC-45B6-8B27-EE9F633A9A80}"/>
              </a:ext>
            </a:extLst>
          </p:cNvPr>
          <p:cNvSpPr/>
          <p:nvPr/>
        </p:nvSpPr>
        <p:spPr>
          <a:xfrm>
            <a:off x="8928137" y="3393143"/>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2" name="Rectángulo 61">
            <a:extLst>
              <a:ext uri="{FF2B5EF4-FFF2-40B4-BE49-F238E27FC236}">
                <a16:creationId xmlns:a16="http://schemas.microsoft.com/office/drawing/2014/main" id="{49F0792B-F250-4A87-B672-10CD1FF7DB06}"/>
              </a:ext>
            </a:extLst>
          </p:cNvPr>
          <p:cNvSpPr/>
          <p:nvPr userDrawn="1"/>
        </p:nvSpPr>
        <p:spPr>
          <a:xfrm>
            <a:off x="9529202" y="3079420"/>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Rectángulo 2">
            <a:extLst>
              <a:ext uri="{FF2B5EF4-FFF2-40B4-BE49-F238E27FC236}">
                <a16:creationId xmlns:a16="http://schemas.microsoft.com/office/drawing/2014/main" id="{9694DB7F-A747-40DE-96EF-1D82762E6F21}"/>
              </a:ext>
            </a:extLst>
          </p:cNvPr>
          <p:cNvSpPr/>
          <p:nvPr userDrawn="1"/>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9" name="Marcador de texto 15">
            <a:extLst>
              <a:ext uri="{FF2B5EF4-FFF2-40B4-BE49-F238E27FC236}">
                <a16:creationId xmlns:a16="http://schemas.microsoft.com/office/drawing/2014/main" id="{A4F23455-1CA2-484A-A539-C13F39C102E4}"/>
              </a:ext>
            </a:extLst>
          </p:cNvPr>
          <p:cNvSpPr>
            <a:spLocks noGrp="1"/>
          </p:cNvSpPr>
          <p:nvPr>
            <p:ph type="body" sz="quarter" idx="15" hasCustomPrompt="1"/>
          </p:nvPr>
        </p:nvSpPr>
        <p:spPr>
          <a:xfrm>
            <a:off x="4785707" y="743985"/>
            <a:ext cx="1039006" cy="368878"/>
          </a:xfrm>
        </p:spPr>
        <p:txBody>
          <a:bodyPr rtlCol="0"/>
          <a:lstStyle>
            <a:lvl1pPr algn="r">
              <a:buFontTx/>
              <a:buNone/>
              <a:defRPr sz="2400" i="1">
                <a:solidFill>
                  <a:schemeClr val="accent3">
                    <a:lumMod val="20000"/>
                    <a:lumOff val="80000"/>
                  </a:schemeClr>
                </a:solidFill>
                <a:latin typeface="+mn-lt"/>
              </a:defRPr>
            </a:lvl1pPr>
          </a:lstStyle>
          <a:p>
            <a:pPr lvl="0" rtl="0"/>
            <a:r>
              <a:rPr lang="es-ES" noProof="0"/>
              <a:t>subtítulo</a:t>
            </a:r>
          </a:p>
        </p:txBody>
      </p:sp>
      <p:sp>
        <p:nvSpPr>
          <p:cNvPr id="4" name="Gráfico 21">
            <a:extLst>
              <a:ext uri="{FF2B5EF4-FFF2-40B4-BE49-F238E27FC236}">
                <a16:creationId xmlns:a16="http://schemas.microsoft.com/office/drawing/2014/main" id="{02AF6E82-BA59-498B-9E11-F1E1BEA76522}"/>
              </a:ext>
            </a:extLst>
          </p:cNvPr>
          <p:cNvSpPr/>
          <p:nvPr/>
        </p:nvSpPr>
        <p:spPr>
          <a:xfrm rot="1600662">
            <a:off x="5546311" y="2233118"/>
            <a:ext cx="1100563" cy="563350"/>
          </a:xfrm>
          <a:custGeom>
            <a:avLst/>
            <a:gdLst>
              <a:gd name="connsiteX0" fmla="*/ 1100560 w 1100563"/>
              <a:gd name="connsiteY0" fmla="*/ 57532 h 563350"/>
              <a:gd name="connsiteX1" fmla="*/ 1083745 w 1100563"/>
              <a:gd name="connsiteY1" fmla="*/ 74346 h 563350"/>
              <a:gd name="connsiteX2" fmla="*/ 1087472 w 1100563"/>
              <a:gd name="connsiteY2" fmla="*/ 83617 h 563350"/>
              <a:gd name="connsiteX3" fmla="*/ 1085654 w 1100563"/>
              <a:gd name="connsiteY3" fmla="*/ 86707 h 563350"/>
              <a:gd name="connsiteX4" fmla="*/ 1005400 w 1100563"/>
              <a:gd name="connsiteY4" fmla="*/ 138695 h 563350"/>
              <a:gd name="connsiteX5" fmla="*/ 946686 w 1100563"/>
              <a:gd name="connsiteY5" fmla="*/ 164780 h 563350"/>
              <a:gd name="connsiteX6" fmla="*/ 879429 w 1100563"/>
              <a:gd name="connsiteY6" fmla="*/ 192955 h 563350"/>
              <a:gd name="connsiteX7" fmla="*/ 853163 w 1100563"/>
              <a:gd name="connsiteY7" fmla="*/ 203407 h 563350"/>
              <a:gd name="connsiteX8" fmla="*/ 902969 w 1100563"/>
              <a:gd name="connsiteY8" fmla="*/ 207588 h 563350"/>
              <a:gd name="connsiteX9" fmla="*/ 950776 w 1100563"/>
              <a:gd name="connsiteY9" fmla="*/ 198136 h 563350"/>
              <a:gd name="connsiteX10" fmla="*/ 952140 w 1100563"/>
              <a:gd name="connsiteY10" fmla="*/ 201862 h 563350"/>
              <a:gd name="connsiteX11" fmla="*/ 941688 w 1100563"/>
              <a:gd name="connsiteY11" fmla="*/ 212496 h 563350"/>
              <a:gd name="connsiteX12" fmla="*/ 984587 w 1100563"/>
              <a:gd name="connsiteY12" fmla="*/ 235763 h 563350"/>
              <a:gd name="connsiteX13" fmla="*/ 983587 w 1100563"/>
              <a:gd name="connsiteY13" fmla="*/ 239308 h 563350"/>
              <a:gd name="connsiteX14" fmla="*/ 973226 w 1100563"/>
              <a:gd name="connsiteY14" fmla="*/ 238490 h 563350"/>
              <a:gd name="connsiteX15" fmla="*/ 920602 w 1100563"/>
              <a:gd name="connsiteY15" fmla="*/ 227038 h 563350"/>
              <a:gd name="connsiteX16" fmla="*/ 840893 w 1100563"/>
              <a:gd name="connsiteY16" fmla="*/ 227038 h 563350"/>
              <a:gd name="connsiteX17" fmla="*/ 839166 w 1100563"/>
              <a:gd name="connsiteY17" fmla="*/ 227311 h 563350"/>
              <a:gd name="connsiteX18" fmla="*/ 733918 w 1100563"/>
              <a:gd name="connsiteY18" fmla="*/ 267665 h 563350"/>
              <a:gd name="connsiteX19" fmla="*/ 717649 w 1100563"/>
              <a:gd name="connsiteY19" fmla="*/ 285206 h 563350"/>
              <a:gd name="connsiteX20" fmla="*/ 699744 w 1100563"/>
              <a:gd name="connsiteY20" fmla="*/ 315108 h 563350"/>
              <a:gd name="connsiteX21" fmla="*/ 656936 w 1100563"/>
              <a:gd name="connsiteY21" fmla="*/ 351373 h 563350"/>
              <a:gd name="connsiteX22" fmla="*/ 580863 w 1100563"/>
              <a:gd name="connsiteY22" fmla="*/ 394726 h 563350"/>
              <a:gd name="connsiteX23" fmla="*/ 613855 w 1100563"/>
              <a:gd name="connsiteY23" fmla="*/ 397998 h 563350"/>
              <a:gd name="connsiteX24" fmla="*/ 707197 w 1100563"/>
              <a:gd name="connsiteY24" fmla="*/ 364279 h 563350"/>
              <a:gd name="connsiteX25" fmla="*/ 777362 w 1100563"/>
              <a:gd name="connsiteY25" fmla="*/ 359462 h 563350"/>
              <a:gd name="connsiteX26" fmla="*/ 786451 w 1100563"/>
              <a:gd name="connsiteY26" fmla="*/ 367369 h 563350"/>
              <a:gd name="connsiteX27" fmla="*/ 775544 w 1100563"/>
              <a:gd name="connsiteY27" fmla="*/ 369278 h 563350"/>
              <a:gd name="connsiteX28" fmla="*/ 730100 w 1100563"/>
              <a:gd name="connsiteY28" fmla="*/ 377639 h 563350"/>
              <a:gd name="connsiteX29" fmla="*/ 626943 w 1100563"/>
              <a:gd name="connsiteY29" fmla="*/ 419175 h 563350"/>
              <a:gd name="connsiteX30" fmla="*/ 603130 w 1100563"/>
              <a:gd name="connsiteY30" fmla="*/ 422356 h 563350"/>
              <a:gd name="connsiteX31" fmla="*/ 528238 w 1100563"/>
              <a:gd name="connsiteY31" fmla="*/ 440897 h 563350"/>
              <a:gd name="connsiteX32" fmla="*/ 457982 w 1100563"/>
              <a:gd name="connsiteY32" fmla="*/ 479434 h 563350"/>
              <a:gd name="connsiteX33" fmla="*/ 417537 w 1100563"/>
              <a:gd name="connsiteY33" fmla="*/ 483524 h 563350"/>
              <a:gd name="connsiteX34" fmla="*/ 376274 w 1100563"/>
              <a:gd name="connsiteY34" fmla="*/ 478070 h 563350"/>
              <a:gd name="connsiteX35" fmla="*/ 364549 w 1100563"/>
              <a:gd name="connsiteY35" fmla="*/ 476525 h 563350"/>
              <a:gd name="connsiteX36" fmla="*/ 328012 w 1100563"/>
              <a:gd name="connsiteY36" fmla="*/ 480524 h 563350"/>
              <a:gd name="connsiteX37" fmla="*/ 206859 w 1100563"/>
              <a:gd name="connsiteY37" fmla="*/ 545509 h 563350"/>
              <a:gd name="connsiteX38" fmla="*/ 165232 w 1100563"/>
              <a:gd name="connsiteY38" fmla="*/ 557052 h 563350"/>
              <a:gd name="connsiteX39" fmla="*/ 95612 w 1100563"/>
              <a:gd name="connsiteY39" fmla="*/ 560233 h 563350"/>
              <a:gd name="connsiteX40" fmla="*/ 68164 w 1100563"/>
              <a:gd name="connsiteY40" fmla="*/ 563051 h 563350"/>
              <a:gd name="connsiteX41" fmla="*/ 49713 w 1100563"/>
              <a:gd name="connsiteY41" fmla="*/ 561596 h 563350"/>
              <a:gd name="connsiteX42" fmla="*/ 19175 w 1100563"/>
              <a:gd name="connsiteY42" fmla="*/ 545146 h 563350"/>
              <a:gd name="connsiteX43" fmla="*/ 270 w 1100563"/>
              <a:gd name="connsiteY43" fmla="*/ 513153 h 563350"/>
              <a:gd name="connsiteX44" fmla="*/ 10813 w 1100563"/>
              <a:gd name="connsiteY44" fmla="*/ 499156 h 563350"/>
              <a:gd name="connsiteX45" fmla="*/ 125241 w 1100563"/>
              <a:gd name="connsiteY45" fmla="*/ 503428 h 563350"/>
              <a:gd name="connsiteX46" fmla="*/ 245395 w 1100563"/>
              <a:gd name="connsiteY46" fmla="*/ 476162 h 563350"/>
              <a:gd name="connsiteX47" fmla="*/ 309562 w 1100563"/>
              <a:gd name="connsiteY47" fmla="*/ 434081 h 563350"/>
              <a:gd name="connsiteX48" fmla="*/ 325649 w 1100563"/>
              <a:gd name="connsiteY48" fmla="*/ 416630 h 563350"/>
              <a:gd name="connsiteX49" fmla="*/ 339919 w 1100563"/>
              <a:gd name="connsiteY49" fmla="*/ 402452 h 563350"/>
              <a:gd name="connsiteX50" fmla="*/ 374820 w 1100563"/>
              <a:gd name="connsiteY50" fmla="*/ 386728 h 563350"/>
              <a:gd name="connsiteX51" fmla="*/ 389634 w 1100563"/>
              <a:gd name="connsiteY51" fmla="*/ 381911 h 563350"/>
              <a:gd name="connsiteX52" fmla="*/ 431988 w 1100563"/>
              <a:gd name="connsiteY52" fmla="*/ 341739 h 563350"/>
              <a:gd name="connsiteX53" fmla="*/ 445076 w 1100563"/>
              <a:gd name="connsiteY53" fmla="*/ 319562 h 563350"/>
              <a:gd name="connsiteX54" fmla="*/ 456164 w 1100563"/>
              <a:gd name="connsiteY54" fmla="*/ 302475 h 563350"/>
              <a:gd name="connsiteX55" fmla="*/ 462163 w 1100563"/>
              <a:gd name="connsiteY55" fmla="*/ 310110 h 563350"/>
              <a:gd name="connsiteX56" fmla="*/ 452347 w 1100563"/>
              <a:gd name="connsiteY56" fmla="*/ 324470 h 563350"/>
              <a:gd name="connsiteX57" fmla="*/ 451529 w 1100563"/>
              <a:gd name="connsiteY57" fmla="*/ 349828 h 563350"/>
              <a:gd name="connsiteX58" fmla="*/ 464799 w 1100563"/>
              <a:gd name="connsiteY58" fmla="*/ 339466 h 563350"/>
              <a:gd name="connsiteX59" fmla="*/ 479522 w 1100563"/>
              <a:gd name="connsiteY59" fmla="*/ 331559 h 563350"/>
              <a:gd name="connsiteX60" fmla="*/ 474251 w 1100563"/>
              <a:gd name="connsiteY60" fmla="*/ 345283 h 563350"/>
              <a:gd name="connsiteX61" fmla="*/ 386362 w 1100563"/>
              <a:gd name="connsiteY61" fmla="*/ 415994 h 563350"/>
              <a:gd name="connsiteX62" fmla="*/ 384363 w 1100563"/>
              <a:gd name="connsiteY62" fmla="*/ 420357 h 563350"/>
              <a:gd name="connsiteX63" fmla="*/ 511606 w 1100563"/>
              <a:gd name="connsiteY63" fmla="*/ 400089 h 563350"/>
              <a:gd name="connsiteX64" fmla="*/ 532965 w 1100563"/>
              <a:gd name="connsiteY64" fmla="*/ 377639 h 563350"/>
              <a:gd name="connsiteX65" fmla="*/ 540690 w 1100563"/>
              <a:gd name="connsiteY65" fmla="*/ 373731 h 563350"/>
              <a:gd name="connsiteX66" fmla="*/ 643848 w 1100563"/>
              <a:gd name="connsiteY66" fmla="*/ 319289 h 563350"/>
              <a:gd name="connsiteX67" fmla="*/ 682293 w 1100563"/>
              <a:gd name="connsiteY67" fmla="*/ 281116 h 563350"/>
              <a:gd name="connsiteX68" fmla="*/ 690382 w 1100563"/>
              <a:gd name="connsiteY68" fmla="*/ 267756 h 563350"/>
              <a:gd name="connsiteX69" fmla="*/ 767546 w 1100563"/>
              <a:gd name="connsiteY69" fmla="*/ 207497 h 563350"/>
              <a:gd name="connsiteX70" fmla="*/ 853435 w 1100563"/>
              <a:gd name="connsiteY70" fmla="*/ 180503 h 563350"/>
              <a:gd name="connsiteX71" fmla="*/ 897243 w 1100563"/>
              <a:gd name="connsiteY71" fmla="*/ 156691 h 563350"/>
              <a:gd name="connsiteX72" fmla="*/ 953685 w 1100563"/>
              <a:gd name="connsiteY72" fmla="*/ 99795 h 563350"/>
              <a:gd name="connsiteX73" fmla="*/ 963137 w 1100563"/>
              <a:gd name="connsiteY73" fmla="*/ 87434 h 563350"/>
              <a:gd name="connsiteX74" fmla="*/ 984678 w 1100563"/>
              <a:gd name="connsiteY74" fmla="*/ 26903 h 563350"/>
              <a:gd name="connsiteX75" fmla="*/ 983223 w 1100563"/>
              <a:gd name="connsiteY75" fmla="*/ 13633 h 563350"/>
              <a:gd name="connsiteX76" fmla="*/ 984132 w 1100563"/>
              <a:gd name="connsiteY76" fmla="*/ 0 h 563350"/>
              <a:gd name="connsiteX77" fmla="*/ 997856 w 1100563"/>
              <a:gd name="connsiteY77" fmla="*/ 21268 h 563350"/>
              <a:gd name="connsiteX78" fmla="*/ 1029758 w 1100563"/>
              <a:gd name="connsiteY78" fmla="*/ 6817 h 563350"/>
              <a:gd name="connsiteX79" fmla="*/ 1026759 w 1100563"/>
              <a:gd name="connsiteY79" fmla="*/ 11088 h 563350"/>
              <a:gd name="connsiteX80" fmla="*/ 986314 w 1100563"/>
              <a:gd name="connsiteY80" fmla="*/ 69984 h 563350"/>
              <a:gd name="connsiteX81" fmla="*/ 978134 w 1100563"/>
              <a:gd name="connsiteY81" fmla="*/ 87162 h 563350"/>
              <a:gd name="connsiteX82" fmla="*/ 947504 w 1100563"/>
              <a:gd name="connsiteY82" fmla="*/ 135968 h 563350"/>
              <a:gd name="connsiteX83" fmla="*/ 967772 w 1100563"/>
              <a:gd name="connsiteY83" fmla="*/ 137059 h 563350"/>
              <a:gd name="connsiteX84" fmla="*/ 1024396 w 1100563"/>
              <a:gd name="connsiteY84" fmla="*/ 114610 h 563350"/>
              <a:gd name="connsiteX85" fmla="*/ 1038483 w 1100563"/>
              <a:gd name="connsiteY85" fmla="*/ 102249 h 563350"/>
              <a:gd name="connsiteX86" fmla="*/ 1072839 w 1100563"/>
              <a:gd name="connsiteY86" fmla="*/ 67711 h 563350"/>
              <a:gd name="connsiteX87" fmla="*/ 1100560 w 1100563"/>
              <a:gd name="connsiteY87" fmla="*/ 57532 h 56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100563" h="563350">
                <a:moveTo>
                  <a:pt x="1100560" y="57532"/>
                </a:moveTo>
                <a:cubicBezTo>
                  <a:pt x="1100832" y="68802"/>
                  <a:pt x="1087199" y="65258"/>
                  <a:pt x="1083745" y="74346"/>
                </a:cubicBezTo>
                <a:cubicBezTo>
                  <a:pt x="1084654" y="76709"/>
                  <a:pt x="1086109" y="80254"/>
                  <a:pt x="1087472" y="83617"/>
                </a:cubicBezTo>
                <a:cubicBezTo>
                  <a:pt x="1086745" y="84889"/>
                  <a:pt x="1086472" y="86162"/>
                  <a:pt x="1085654" y="86707"/>
                </a:cubicBezTo>
                <a:cubicBezTo>
                  <a:pt x="1059024" y="104248"/>
                  <a:pt x="1032939" y="122790"/>
                  <a:pt x="1005400" y="138695"/>
                </a:cubicBezTo>
                <a:cubicBezTo>
                  <a:pt x="986950" y="149329"/>
                  <a:pt x="966409" y="156418"/>
                  <a:pt x="946686" y="164780"/>
                </a:cubicBezTo>
                <a:cubicBezTo>
                  <a:pt x="924328" y="174323"/>
                  <a:pt x="901879" y="183594"/>
                  <a:pt x="879429" y="192955"/>
                </a:cubicBezTo>
                <a:cubicBezTo>
                  <a:pt x="870977" y="196500"/>
                  <a:pt x="862433" y="199681"/>
                  <a:pt x="853163" y="203407"/>
                </a:cubicBezTo>
                <a:cubicBezTo>
                  <a:pt x="870431" y="204680"/>
                  <a:pt x="887064" y="204134"/>
                  <a:pt x="902969" y="207588"/>
                </a:cubicBezTo>
                <a:cubicBezTo>
                  <a:pt x="920511" y="211405"/>
                  <a:pt x="934417" y="197954"/>
                  <a:pt x="950776" y="198136"/>
                </a:cubicBezTo>
                <a:cubicBezTo>
                  <a:pt x="951231" y="199408"/>
                  <a:pt x="951685" y="200590"/>
                  <a:pt x="952140" y="201862"/>
                </a:cubicBezTo>
                <a:cubicBezTo>
                  <a:pt x="948868" y="205225"/>
                  <a:pt x="945596" y="208497"/>
                  <a:pt x="941688" y="212496"/>
                </a:cubicBezTo>
                <a:cubicBezTo>
                  <a:pt x="956139" y="220403"/>
                  <a:pt x="970317" y="228038"/>
                  <a:pt x="984587" y="235763"/>
                </a:cubicBezTo>
                <a:cubicBezTo>
                  <a:pt x="984223" y="236945"/>
                  <a:pt x="983950" y="238126"/>
                  <a:pt x="983587" y="239308"/>
                </a:cubicBezTo>
                <a:cubicBezTo>
                  <a:pt x="980133" y="239035"/>
                  <a:pt x="976589" y="239217"/>
                  <a:pt x="973226" y="238490"/>
                </a:cubicBezTo>
                <a:cubicBezTo>
                  <a:pt x="955684" y="234673"/>
                  <a:pt x="938325" y="228310"/>
                  <a:pt x="920602" y="227038"/>
                </a:cubicBezTo>
                <a:cubicBezTo>
                  <a:pt x="894153" y="225220"/>
                  <a:pt x="867523" y="226856"/>
                  <a:pt x="840893" y="227038"/>
                </a:cubicBezTo>
                <a:cubicBezTo>
                  <a:pt x="840348" y="227038"/>
                  <a:pt x="839711" y="227311"/>
                  <a:pt x="839166" y="227311"/>
                </a:cubicBezTo>
                <a:cubicBezTo>
                  <a:pt x="797539" y="223493"/>
                  <a:pt x="767001" y="249396"/>
                  <a:pt x="733918" y="267665"/>
                </a:cubicBezTo>
                <a:cubicBezTo>
                  <a:pt x="727283" y="271300"/>
                  <a:pt x="722193" y="278662"/>
                  <a:pt x="717649" y="285206"/>
                </a:cubicBezTo>
                <a:cubicBezTo>
                  <a:pt x="711105" y="294749"/>
                  <a:pt x="705743" y="305111"/>
                  <a:pt x="699744" y="315108"/>
                </a:cubicBezTo>
                <a:cubicBezTo>
                  <a:pt x="689474" y="331923"/>
                  <a:pt x="675568" y="343011"/>
                  <a:pt x="656936" y="351373"/>
                </a:cubicBezTo>
                <a:cubicBezTo>
                  <a:pt x="631396" y="362734"/>
                  <a:pt x="608038" y="378912"/>
                  <a:pt x="580863" y="394726"/>
                </a:cubicBezTo>
                <a:cubicBezTo>
                  <a:pt x="594041" y="400270"/>
                  <a:pt x="604130" y="401452"/>
                  <a:pt x="613855" y="397998"/>
                </a:cubicBezTo>
                <a:cubicBezTo>
                  <a:pt x="645120" y="387092"/>
                  <a:pt x="676113" y="375640"/>
                  <a:pt x="707197" y="364279"/>
                </a:cubicBezTo>
                <a:cubicBezTo>
                  <a:pt x="730191" y="355826"/>
                  <a:pt x="753550" y="353281"/>
                  <a:pt x="777362" y="359462"/>
                </a:cubicBezTo>
                <a:cubicBezTo>
                  <a:pt x="780725" y="360371"/>
                  <a:pt x="783724" y="362643"/>
                  <a:pt x="786451" y="367369"/>
                </a:cubicBezTo>
                <a:cubicBezTo>
                  <a:pt x="782816" y="368096"/>
                  <a:pt x="778907" y="370005"/>
                  <a:pt x="775544" y="369278"/>
                </a:cubicBezTo>
                <a:cubicBezTo>
                  <a:pt x="759094" y="365733"/>
                  <a:pt x="744643" y="371822"/>
                  <a:pt x="730100" y="377639"/>
                </a:cubicBezTo>
                <a:cubicBezTo>
                  <a:pt x="695654" y="391454"/>
                  <a:pt x="661480" y="405815"/>
                  <a:pt x="626943" y="419175"/>
                </a:cubicBezTo>
                <a:cubicBezTo>
                  <a:pt x="619672" y="421993"/>
                  <a:pt x="611037" y="422992"/>
                  <a:pt x="603130" y="422356"/>
                </a:cubicBezTo>
                <a:cubicBezTo>
                  <a:pt x="575955" y="420357"/>
                  <a:pt x="551597" y="428173"/>
                  <a:pt x="528238" y="440897"/>
                </a:cubicBezTo>
                <a:cubicBezTo>
                  <a:pt x="504789" y="453712"/>
                  <a:pt x="481158" y="466164"/>
                  <a:pt x="457982" y="479434"/>
                </a:cubicBezTo>
                <a:cubicBezTo>
                  <a:pt x="444803" y="487068"/>
                  <a:pt x="431624" y="486159"/>
                  <a:pt x="417537" y="483524"/>
                </a:cubicBezTo>
                <a:cubicBezTo>
                  <a:pt x="403904" y="480979"/>
                  <a:pt x="390089" y="479797"/>
                  <a:pt x="376274" y="478070"/>
                </a:cubicBezTo>
                <a:cubicBezTo>
                  <a:pt x="372366" y="477616"/>
                  <a:pt x="367912" y="478161"/>
                  <a:pt x="364549" y="476525"/>
                </a:cubicBezTo>
                <a:cubicBezTo>
                  <a:pt x="351370" y="470436"/>
                  <a:pt x="339646" y="474253"/>
                  <a:pt x="328012" y="480524"/>
                </a:cubicBezTo>
                <a:cubicBezTo>
                  <a:pt x="287658" y="502247"/>
                  <a:pt x="247667" y="524787"/>
                  <a:pt x="206859" y="545509"/>
                </a:cubicBezTo>
                <a:cubicBezTo>
                  <a:pt x="194225" y="551871"/>
                  <a:pt x="179410" y="555507"/>
                  <a:pt x="165232" y="557052"/>
                </a:cubicBezTo>
                <a:cubicBezTo>
                  <a:pt x="142146" y="559506"/>
                  <a:pt x="118788" y="559052"/>
                  <a:pt x="95612" y="560233"/>
                </a:cubicBezTo>
                <a:cubicBezTo>
                  <a:pt x="86432" y="560688"/>
                  <a:pt x="77343" y="562596"/>
                  <a:pt x="68164" y="563051"/>
                </a:cubicBezTo>
                <a:cubicBezTo>
                  <a:pt x="61983" y="563414"/>
                  <a:pt x="55167" y="563869"/>
                  <a:pt x="49713" y="561596"/>
                </a:cubicBezTo>
                <a:cubicBezTo>
                  <a:pt x="39079" y="557143"/>
                  <a:pt x="28809" y="551417"/>
                  <a:pt x="19175" y="545146"/>
                </a:cubicBezTo>
                <a:cubicBezTo>
                  <a:pt x="7814" y="537784"/>
                  <a:pt x="1906" y="526514"/>
                  <a:pt x="270" y="513153"/>
                </a:cubicBezTo>
                <a:cubicBezTo>
                  <a:pt x="-911" y="503519"/>
                  <a:pt x="1634" y="500429"/>
                  <a:pt x="10813" y="499156"/>
                </a:cubicBezTo>
                <a:cubicBezTo>
                  <a:pt x="49168" y="493612"/>
                  <a:pt x="87886" y="495521"/>
                  <a:pt x="125241" y="503428"/>
                </a:cubicBezTo>
                <a:cubicBezTo>
                  <a:pt x="170685" y="513062"/>
                  <a:pt x="208767" y="500156"/>
                  <a:pt x="245395" y="476162"/>
                </a:cubicBezTo>
                <a:cubicBezTo>
                  <a:pt x="266754" y="462165"/>
                  <a:pt x="287840" y="447532"/>
                  <a:pt x="309562" y="434081"/>
                </a:cubicBezTo>
                <a:cubicBezTo>
                  <a:pt x="316924" y="429536"/>
                  <a:pt x="322741" y="424356"/>
                  <a:pt x="325649" y="416630"/>
                </a:cubicBezTo>
                <a:cubicBezTo>
                  <a:pt x="328376" y="409359"/>
                  <a:pt x="333102" y="405360"/>
                  <a:pt x="339919" y="402452"/>
                </a:cubicBezTo>
                <a:cubicBezTo>
                  <a:pt x="351643" y="397362"/>
                  <a:pt x="363095" y="391818"/>
                  <a:pt x="374820" y="386728"/>
                </a:cubicBezTo>
                <a:cubicBezTo>
                  <a:pt x="379546" y="384638"/>
                  <a:pt x="384545" y="382820"/>
                  <a:pt x="389634" y="381911"/>
                </a:cubicBezTo>
                <a:cubicBezTo>
                  <a:pt x="409630" y="378185"/>
                  <a:pt x="425808" y="362007"/>
                  <a:pt x="431988" y="341739"/>
                </a:cubicBezTo>
                <a:cubicBezTo>
                  <a:pt x="434442" y="333740"/>
                  <a:pt x="440532" y="326833"/>
                  <a:pt x="445076" y="319562"/>
                </a:cubicBezTo>
                <a:cubicBezTo>
                  <a:pt x="448711" y="313654"/>
                  <a:pt x="452620" y="307928"/>
                  <a:pt x="456164" y="302475"/>
                </a:cubicBezTo>
                <a:cubicBezTo>
                  <a:pt x="462345" y="302566"/>
                  <a:pt x="464799" y="305111"/>
                  <a:pt x="462163" y="310110"/>
                </a:cubicBezTo>
                <a:cubicBezTo>
                  <a:pt x="459436" y="315199"/>
                  <a:pt x="455528" y="319653"/>
                  <a:pt x="452347" y="324470"/>
                </a:cubicBezTo>
                <a:cubicBezTo>
                  <a:pt x="447166" y="332286"/>
                  <a:pt x="445530" y="340375"/>
                  <a:pt x="451529" y="349828"/>
                </a:cubicBezTo>
                <a:cubicBezTo>
                  <a:pt x="455982" y="346283"/>
                  <a:pt x="460163" y="342466"/>
                  <a:pt x="464799" y="339466"/>
                </a:cubicBezTo>
                <a:cubicBezTo>
                  <a:pt x="469343" y="336467"/>
                  <a:pt x="474433" y="334286"/>
                  <a:pt x="479522" y="331559"/>
                </a:cubicBezTo>
                <a:cubicBezTo>
                  <a:pt x="483976" y="340284"/>
                  <a:pt x="478159" y="342102"/>
                  <a:pt x="474251" y="345283"/>
                </a:cubicBezTo>
                <a:cubicBezTo>
                  <a:pt x="445258" y="369278"/>
                  <a:pt x="412538" y="388637"/>
                  <a:pt x="386362" y="415994"/>
                </a:cubicBezTo>
                <a:cubicBezTo>
                  <a:pt x="385272" y="417085"/>
                  <a:pt x="384999" y="418993"/>
                  <a:pt x="384363" y="420357"/>
                </a:cubicBezTo>
                <a:cubicBezTo>
                  <a:pt x="430988" y="443987"/>
                  <a:pt x="471979" y="430718"/>
                  <a:pt x="511606" y="400089"/>
                </a:cubicBezTo>
                <a:cubicBezTo>
                  <a:pt x="511061" y="387728"/>
                  <a:pt x="519331" y="380457"/>
                  <a:pt x="532965" y="377639"/>
                </a:cubicBezTo>
                <a:cubicBezTo>
                  <a:pt x="535691" y="377094"/>
                  <a:pt x="538418" y="375458"/>
                  <a:pt x="540690" y="373731"/>
                </a:cubicBezTo>
                <a:cubicBezTo>
                  <a:pt x="572592" y="350827"/>
                  <a:pt x="609038" y="336649"/>
                  <a:pt x="643848" y="319289"/>
                </a:cubicBezTo>
                <a:cubicBezTo>
                  <a:pt x="660571" y="310928"/>
                  <a:pt x="676113" y="300748"/>
                  <a:pt x="682293" y="281116"/>
                </a:cubicBezTo>
                <a:cubicBezTo>
                  <a:pt x="683839" y="276299"/>
                  <a:pt x="687020" y="271755"/>
                  <a:pt x="690382" y="267756"/>
                </a:cubicBezTo>
                <a:cubicBezTo>
                  <a:pt x="711923" y="242398"/>
                  <a:pt x="736372" y="221766"/>
                  <a:pt x="767546" y="207497"/>
                </a:cubicBezTo>
                <a:cubicBezTo>
                  <a:pt x="795449" y="194773"/>
                  <a:pt x="824260" y="187684"/>
                  <a:pt x="853435" y="180503"/>
                </a:cubicBezTo>
                <a:cubicBezTo>
                  <a:pt x="869977" y="176504"/>
                  <a:pt x="884974" y="169415"/>
                  <a:pt x="897243" y="156691"/>
                </a:cubicBezTo>
                <a:cubicBezTo>
                  <a:pt x="915785" y="137423"/>
                  <a:pt x="934962" y="118881"/>
                  <a:pt x="953685" y="99795"/>
                </a:cubicBezTo>
                <a:cubicBezTo>
                  <a:pt x="957320" y="96069"/>
                  <a:pt x="961319" y="92069"/>
                  <a:pt x="963137" y="87434"/>
                </a:cubicBezTo>
                <a:cubicBezTo>
                  <a:pt x="970772" y="67439"/>
                  <a:pt x="978043" y="47262"/>
                  <a:pt x="984678" y="26903"/>
                </a:cubicBezTo>
                <a:cubicBezTo>
                  <a:pt x="985950" y="23086"/>
                  <a:pt x="983496" y="18087"/>
                  <a:pt x="983223" y="13633"/>
                </a:cubicBezTo>
                <a:cubicBezTo>
                  <a:pt x="983042" y="10634"/>
                  <a:pt x="983587" y="7544"/>
                  <a:pt x="984132" y="0"/>
                </a:cubicBezTo>
                <a:cubicBezTo>
                  <a:pt x="989949" y="8907"/>
                  <a:pt x="993403" y="14360"/>
                  <a:pt x="997856" y="21268"/>
                </a:cubicBezTo>
                <a:cubicBezTo>
                  <a:pt x="1005582" y="10543"/>
                  <a:pt x="1014398" y="2454"/>
                  <a:pt x="1029758" y="6817"/>
                </a:cubicBezTo>
                <a:cubicBezTo>
                  <a:pt x="1028849" y="8180"/>
                  <a:pt x="1028213" y="10270"/>
                  <a:pt x="1026759" y="11088"/>
                </a:cubicBezTo>
                <a:cubicBezTo>
                  <a:pt x="1004946" y="24994"/>
                  <a:pt x="993948" y="46262"/>
                  <a:pt x="986314" y="69984"/>
                </a:cubicBezTo>
                <a:cubicBezTo>
                  <a:pt x="984405" y="75982"/>
                  <a:pt x="981406" y="81799"/>
                  <a:pt x="978134" y="87162"/>
                </a:cubicBezTo>
                <a:cubicBezTo>
                  <a:pt x="968318" y="103340"/>
                  <a:pt x="958047" y="119245"/>
                  <a:pt x="947504" y="135968"/>
                </a:cubicBezTo>
                <a:cubicBezTo>
                  <a:pt x="954685" y="141512"/>
                  <a:pt x="961683" y="139331"/>
                  <a:pt x="967772" y="137059"/>
                </a:cubicBezTo>
                <a:cubicBezTo>
                  <a:pt x="986859" y="130061"/>
                  <a:pt x="1005855" y="122790"/>
                  <a:pt x="1024396" y="114610"/>
                </a:cubicBezTo>
                <a:cubicBezTo>
                  <a:pt x="1029849" y="112247"/>
                  <a:pt x="1034030" y="106702"/>
                  <a:pt x="1038483" y="102249"/>
                </a:cubicBezTo>
                <a:cubicBezTo>
                  <a:pt x="1049935" y="90797"/>
                  <a:pt x="1060842" y="78618"/>
                  <a:pt x="1072839" y="67711"/>
                </a:cubicBezTo>
                <a:cubicBezTo>
                  <a:pt x="1082655" y="58714"/>
                  <a:pt x="1090289" y="56623"/>
                  <a:pt x="1100560" y="57532"/>
                </a:cubicBezTo>
                <a:close/>
              </a:path>
            </a:pathLst>
          </a:custGeom>
          <a:solidFill>
            <a:srgbClr val="F8EAD4"/>
          </a:solidFill>
          <a:ln w="9053" cap="flat">
            <a:noFill/>
            <a:prstDash val="solid"/>
            <a:miter/>
          </a:ln>
        </p:spPr>
        <p:txBody>
          <a:bodyPr rtlCol="0" anchor="ctr"/>
          <a:lstStyle/>
          <a:p>
            <a:pPr rtl="0"/>
            <a:endParaRPr lang="es-ES" noProof="0"/>
          </a:p>
        </p:txBody>
      </p:sp>
      <p:sp>
        <p:nvSpPr>
          <p:cNvPr id="25" name="Marcador de posición de imagen 34">
            <a:extLst>
              <a:ext uri="{FF2B5EF4-FFF2-40B4-BE49-F238E27FC236}">
                <a16:creationId xmlns:a16="http://schemas.microsoft.com/office/drawing/2014/main" id="{771DFCF5-94C5-4563-8423-D05A462D8DA0}"/>
              </a:ext>
            </a:extLst>
          </p:cNvPr>
          <p:cNvSpPr>
            <a:spLocks noGrp="1"/>
          </p:cNvSpPr>
          <p:nvPr>
            <p:ph type="pic" sz="quarter" idx="10" hasCustomPrompt="1"/>
          </p:nvPr>
        </p:nvSpPr>
        <p:spPr>
          <a:xfrm>
            <a:off x="840659" y="3699572"/>
            <a:ext cx="2120872" cy="2120963"/>
          </a:xfrm>
          <a:solidFill>
            <a:schemeClr val="tx2">
              <a:lumMod val="50000"/>
            </a:schemeClr>
          </a:solidFill>
        </p:spPr>
        <p:txBody>
          <a:bodyPr rtlCol="0"/>
          <a:lstStyle>
            <a:lvl1pPr algn="ctr">
              <a:buNone/>
              <a:defRPr sz="1600">
                <a:solidFill>
                  <a:schemeClr val="tx2">
                    <a:lumMod val="50000"/>
                  </a:schemeClr>
                </a:solidFill>
                <a:latin typeface="+mn-lt"/>
              </a:defRPr>
            </a:lvl1pPr>
          </a:lstStyle>
          <a:p>
            <a:pPr rtl="0"/>
            <a:r>
              <a:rPr lang="es-ES" noProof="0"/>
              <a:t>imagen</a:t>
            </a:r>
          </a:p>
        </p:txBody>
      </p:sp>
      <p:sp>
        <p:nvSpPr>
          <p:cNvPr id="27" name="Marcador de posición de imagen 34">
            <a:extLst>
              <a:ext uri="{FF2B5EF4-FFF2-40B4-BE49-F238E27FC236}">
                <a16:creationId xmlns:a16="http://schemas.microsoft.com/office/drawing/2014/main" id="{EFB6A770-C929-4EDF-85EB-4A8B19E96898}"/>
              </a:ext>
            </a:extLst>
          </p:cNvPr>
          <p:cNvSpPr>
            <a:spLocks noGrp="1"/>
          </p:cNvSpPr>
          <p:nvPr>
            <p:ph type="pic" sz="quarter" idx="11" hasCustomPrompt="1"/>
          </p:nvPr>
        </p:nvSpPr>
        <p:spPr>
          <a:xfrm>
            <a:off x="3637653" y="3713275"/>
            <a:ext cx="2120872" cy="2107260"/>
          </a:xfrm>
          <a:solidFill>
            <a:schemeClr val="tx2">
              <a:lumMod val="40000"/>
              <a:lumOff val="60000"/>
            </a:schemeClr>
          </a:solidFill>
        </p:spPr>
        <p:txBody>
          <a:bodyPr rtlCol="0"/>
          <a:lstStyle>
            <a:lvl1pPr algn="ctr">
              <a:buNone/>
              <a:defRPr sz="1600">
                <a:solidFill>
                  <a:schemeClr val="tx2">
                    <a:lumMod val="40000"/>
                    <a:lumOff val="60000"/>
                  </a:schemeClr>
                </a:solidFill>
                <a:latin typeface="+mn-lt"/>
              </a:defRPr>
            </a:lvl1pPr>
          </a:lstStyle>
          <a:p>
            <a:pPr rtl="0"/>
            <a:r>
              <a:rPr lang="es-ES" noProof="0"/>
              <a:t>imagen</a:t>
            </a:r>
          </a:p>
        </p:txBody>
      </p:sp>
      <p:sp>
        <p:nvSpPr>
          <p:cNvPr id="30" name="Marcador de posición de imagen 34">
            <a:extLst>
              <a:ext uri="{FF2B5EF4-FFF2-40B4-BE49-F238E27FC236}">
                <a16:creationId xmlns:a16="http://schemas.microsoft.com/office/drawing/2014/main" id="{E59E95AF-7585-4115-8054-B085E0FF9EB9}"/>
              </a:ext>
            </a:extLst>
          </p:cNvPr>
          <p:cNvSpPr>
            <a:spLocks noGrp="1"/>
          </p:cNvSpPr>
          <p:nvPr>
            <p:ph type="pic" sz="quarter" idx="12" hasCustomPrompt="1"/>
          </p:nvPr>
        </p:nvSpPr>
        <p:spPr>
          <a:xfrm>
            <a:off x="6434747" y="3699572"/>
            <a:ext cx="2120872" cy="2120963"/>
          </a:xfrm>
          <a:solidFill>
            <a:schemeClr val="tx2">
              <a:lumMod val="50000"/>
            </a:schemeClr>
          </a:solidFill>
        </p:spPr>
        <p:txBody>
          <a:bodyPr rtlCol="0"/>
          <a:lstStyle>
            <a:lvl1pPr algn="ctr">
              <a:buNone/>
              <a:defRPr sz="1600">
                <a:solidFill>
                  <a:schemeClr val="tx2">
                    <a:lumMod val="50000"/>
                  </a:schemeClr>
                </a:solidFill>
                <a:latin typeface="+mn-lt"/>
              </a:defRPr>
            </a:lvl1pPr>
          </a:lstStyle>
          <a:p>
            <a:pPr rtl="0"/>
            <a:r>
              <a:rPr lang="es-ES" noProof="0"/>
              <a:t>imagen</a:t>
            </a:r>
          </a:p>
        </p:txBody>
      </p:sp>
      <p:sp>
        <p:nvSpPr>
          <p:cNvPr id="31" name="Marcador de posición de imagen 34">
            <a:extLst>
              <a:ext uri="{FF2B5EF4-FFF2-40B4-BE49-F238E27FC236}">
                <a16:creationId xmlns:a16="http://schemas.microsoft.com/office/drawing/2014/main" id="{8CF32787-1C54-4041-B325-864EB07CA58D}"/>
              </a:ext>
            </a:extLst>
          </p:cNvPr>
          <p:cNvSpPr>
            <a:spLocks noGrp="1"/>
          </p:cNvSpPr>
          <p:nvPr>
            <p:ph type="pic" sz="quarter" idx="13" hasCustomPrompt="1"/>
          </p:nvPr>
        </p:nvSpPr>
        <p:spPr>
          <a:xfrm>
            <a:off x="9229469" y="3699573"/>
            <a:ext cx="2120872" cy="2120962"/>
          </a:xfrm>
          <a:solidFill>
            <a:schemeClr val="tx2">
              <a:lumMod val="40000"/>
              <a:lumOff val="60000"/>
            </a:schemeClr>
          </a:solidFill>
        </p:spPr>
        <p:txBody>
          <a:bodyPr rtlCol="0"/>
          <a:lstStyle>
            <a:lvl1pPr algn="ctr">
              <a:buNone/>
              <a:defRPr sz="1600">
                <a:solidFill>
                  <a:schemeClr val="tx2">
                    <a:lumMod val="40000"/>
                    <a:lumOff val="60000"/>
                  </a:schemeClr>
                </a:solidFill>
                <a:latin typeface="+mn-lt"/>
              </a:defRPr>
            </a:lvl1pPr>
          </a:lstStyle>
          <a:p>
            <a:pPr rtl="0"/>
            <a:r>
              <a:rPr lang="es-ES" noProof="0"/>
              <a:t>imagen</a:t>
            </a:r>
          </a:p>
        </p:txBody>
      </p:sp>
      <p:sp>
        <p:nvSpPr>
          <p:cNvPr id="33" name="Marcador de texto 7">
            <a:extLst>
              <a:ext uri="{FF2B5EF4-FFF2-40B4-BE49-F238E27FC236}">
                <a16:creationId xmlns:a16="http://schemas.microsoft.com/office/drawing/2014/main" id="{B28F84D8-2288-4728-AC4E-041A09E005D1}"/>
              </a:ext>
            </a:extLst>
          </p:cNvPr>
          <p:cNvSpPr>
            <a:spLocks noGrp="1"/>
          </p:cNvSpPr>
          <p:nvPr>
            <p:ph type="body" sz="quarter" idx="18" hasCustomPrompt="1"/>
          </p:nvPr>
        </p:nvSpPr>
        <p:spPr>
          <a:xfrm>
            <a:off x="3804562" y="1524693"/>
            <a:ext cx="4581878" cy="676186"/>
          </a:xfrm>
        </p:spPr>
        <p:txBody>
          <a:bodyPr rtlCol="0"/>
          <a:lstStyle>
            <a:lvl1pPr algn="ctr">
              <a:lnSpc>
                <a:spcPct val="100000"/>
              </a:lnSpc>
              <a:buFontTx/>
              <a:buNone/>
              <a:defRPr sz="1600">
                <a:solidFill>
                  <a:schemeClr val="accent3">
                    <a:lumMod val="20000"/>
                    <a:lumOff val="80000"/>
                  </a:schemeClr>
                </a:solidFill>
                <a:latin typeface="+mn-lt"/>
              </a:defRPr>
            </a:lvl1pPr>
          </a:lstStyle>
          <a:p>
            <a:pPr lvl="0" rtl="0"/>
            <a:r>
              <a:rPr lang="es-ES" noProof="0"/>
              <a:t>Agregue texto aquí</a:t>
            </a:r>
          </a:p>
        </p:txBody>
      </p:sp>
      <p:sp>
        <p:nvSpPr>
          <p:cNvPr id="5" name="Título 4">
            <a:extLst>
              <a:ext uri="{FF2B5EF4-FFF2-40B4-BE49-F238E27FC236}">
                <a16:creationId xmlns:a16="http://schemas.microsoft.com/office/drawing/2014/main" id="{D7076F62-F4E0-4C5E-B1BD-73BA1C63BF73}"/>
              </a:ext>
            </a:extLst>
          </p:cNvPr>
          <p:cNvSpPr>
            <a:spLocks noGrp="1"/>
          </p:cNvSpPr>
          <p:nvPr>
            <p:ph type="title" hasCustomPrompt="1"/>
          </p:nvPr>
        </p:nvSpPr>
        <p:spPr>
          <a:xfrm>
            <a:off x="5967497" y="646236"/>
            <a:ext cx="1755342" cy="592890"/>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rtl="0">
              <a:spcBef>
                <a:spcPts val="1000"/>
              </a:spcBef>
              <a:buFontTx/>
            </a:pPr>
            <a:r>
              <a:rPr lang="es-ES" noProof="0"/>
              <a:t>título</a:t>
            </a:r>
          </a:p>
        </p:txBody>
      </p:sp>
    </p:spTree>
    <p:extLst>
      <p:ext uri="{BB962C8B-B14F-4D97-AF65-F5344CB8AC3E}">
        <p14:creationId xmlns:p14="http://schemas.microsoft.com/office/powerpoint/2010/main" val="760977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lage de 8 fotografías">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516453-F65D-4E9B-9827-962EA7B43B3C}"/>
              </a:ext>
            </a:extLst>
          </p:cNvPr>
          <p:cNvSpPr>
            <a:spLocks noGrp="1"/>
          </p:cNvSpPr>
          <p:nvPr>
            <p:ph type="title"/>
          </p:nvPr>
        </p:nvSpPr>
        <p:spPr>
          <a:xfrm>
            <a:off x="0" y="0"/>
            <a:ext cx="11339241" cy="407035"/>
          </a:xfrm>
        </p:spPr>
        <p:txBody>
          <a:bodyPr rtlCol="0"/>
          <a:lstStyle>
            <a:lvl1pPr>
              <a:defRPr sz="900">
                <a:solidFill>
                  <a:schemeClr val="accent3">
                    <a:lumMod val="40000"/>
                    <a:lumOff val="60000"/>
                  </a:schemeClr>
                </a:solidFill>
              </a:defRPr>
            </a:lvl1pPr>
          </a:lstStyle>
          <a:p>
            <a:pPr rtl="0"/>
            <a:r>
              <a:rPr lang="en-US" noProof="0"/>
              <a:t>Click to edit Master title style</a:t>
            </a:r>
            <a:endParaRPr lang="es-ES" noProof="0"/>
          </a:p>
        </p:txBody>
      </p:sp>
      <p:sp>
        <p:nvSpPr>
          <p:cNvPr id="5" name="Rectángulo 4">
            <a:extLst>
              <a:ext uri="{FF2B5EF4-FFF2-40B4-BE49-F238E27FC236}">
                <a16:creationId xmlns:a16="http://schemas.microsoft.com/office/drawing/2014/main" id="{D61CD3A7-191A-485E-B049-D37C740CB310}"/>
              </a:ext>
            </a:extLst>
          </p:cNvPr>
          <p:cNvSpPr/>
          <p:nvPr/>
        </p:nvSpPr>
        <p:spPr>
          <a:xfrm>
            <a:off x="106303" y="122372"/>
            <a:ext cx="3419583"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79B6B0CD-4535-4563-A88C-7CDF7196B85B}"/>
              </a:ext>
            </a:extLst>
          </p:cNvPr>
          <p:cNvSpPr/>
          <p:nvPr/>
        </p:nvSpPr>
        <p:spPr>
          <a:xfrm>
            <a:off x="106303" y="3741802"/>
            <a:ext cx="3419583" cy="298185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C36616B6-846C-4079-9DD9-63233DAD3ACB}"/>
              </a:ext>
            </a:extLst>
          </p:cNvPr>
          <p:cNvSpPr/>
          <p:nvPr/>
        </p:nvSpPr>
        <p:spPr>
          <a:xfrm>
            <a:off x="3642691" y="122372"/>
            <a:ext cx="2956440" cy="296762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Rectángulo 13">
            <a:extLst>
              <a:ext uri="{FF2B5EF4-FFF2-40B4-BE49-F238E27FC236}">
                <a16:creationId xmlns:a16="http://schemas.microsoft.com/office/drawing/2014/main" id="{3B979808-C3C3-4F87-A5AE-006E7FF4D946}"/>
              </a:ext>
            </a:extLst>
          </p:cNvPr>
          <p:cNvSpPr/>
          <p:nvPr/>
        </p:nvSpPr>
        <p:spPr>
          <a:xfrm>
            <a:off x="6708952" y="122372"/>
            <a:ext cx="2673402" cy="41396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Rectángulo 16">
            <a:extLst>
              <a:ext uri="{FF2B5EF4-FFF2-40B4-BE49-F238E27FC236}">
                <a16:creationId xmlns:a16="http://schemas.microsoft.com/office/drawing/2014/main" id="{56C382A8-4A78-49CE-B22C-0941D49A83FD}"/>
              </a:ext>
            </a:extLst>
          </p:cNvPr>
          <p:cNvSpPr/>
          <p:nvPr/>
        </p:nvSpPr>
        <p:spPr>
          <a:xfrm>
            <a:off x="3642690" y="3205824"/>
            <a:ext cx="2956440"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Rectángulo 19">
            <a:extLst>
              <a:ext uri="{FF2B5EF4-FFF2-40B4-BE49-F238E27FC236}">
                <a16:creationId xmlns:a16="http://schemas.microsoft.com/office/drawing/2014/main" id="{7DDCA776-FCFC-4F63-8D71-9078106C9472}"/>
              </a:ext>
            </a:extLst>
          </p:cNvPr>
          <p:cNvSpPr/>
          <p:nvPr/>
        </p:nvSpPr>
        <p:spPr>
          <a:xfrm>
            <a:off x="9492176" y="122372"/>
            <a:ext cx="2568606" cy="2860006"/>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Rectángulo 22">
            <a:extLst>
              <a:ext uri="{FF2B5EF4-FFF2-40B4-BE49-F238E27FC236}">
                <a16:creationId xmlns:a16="http://schemas.microsoft.com/office/drawing/2014/main" id="{E59447AF-2555-49E0-918A-7A5A3E4DE479}"/>
              </a:ext>
            </a:extLst>
          </p:cNvPr>
          <p:cNvSpPr/>
          <p:nvPr/>
        </p:nvSpPr>
        <p:spPr>
          <a:xfrm>
            <a:off x="6708953" y="4372996"/>
            <a:ext cx="2673402" cy="235065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6" name="Rectángulo 25">
            <a:extLst>
              <a:ext uri="{FF2B5EF4-FFF2-40B4-BE49-F238E27FC236}">
                <a16:creationId xmlns:a16="http://schemas.microsoft.com/office/drawing/2014/main" id="{3451BDE1-FF97-41BB-B1FE-039ECB3FAA48}"/>
              </a:ext>
            </a:extLst>
          </p:cNvPr>
          <p:cNvSpPr/>
          <p:nvPr/>
        </p:nvSpPr>
        <p:spPr>
          <a:xfrm>
            <a:off x="9492174" y="3090002"/>
            <a:ext cx="2568608" cy="3633654"/>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8" name="Marcador de posición de imagen 12">
            <a:extLst>
              <a:ext uri="{FF2B5EF4-FFF2-40B4-BE49-F238E27FC236}">
                <a16:creationId xmlns:a16="http://schemas.microsoft.com/office/drawing/2014/main" id="{67AD5A73-8716-4463-A72A-D6F3CA1C957B}"/>
              </a:ext>
            </a:extLst>
          </p:cNvPr>
          <p:cNvSpPr>
            <a:spLocks noGrp="1"/>
          </p:cNvSpPr>
          <p:nvPr>
            <p:ph type="pic" sz="quarter" idx="10" hasCustomPrompt="1"/>
          </p:nvPr>
        </p:nvSpPr>
        <p:spPr>
          <a:xfrm>
            <a:off x="349279" y="374309"/>
            <a:ext cx="2926597" cy="2524311"/>
          </a:xfrm>
          <a:solidFill>
            <a:schemeClr val="tx2">
              <a:lumMod val="40000"/>
              <a:lumOff val="60000"/>
            </a:schemeClr>
          </a:solidFill>
        </p:spPr>
        <p:txBody>
          <a:bodyPr rtlCol="0"/>
          <a:lstStyle>
            <a:lvl1pPr algn="ctr">
              <a:buNone/>
              <a:defRPr>
                <a:solidFill>
                  <a:schemeClr val="tx2">
                    <a:lumMod val="40000"/>
                    <a:lumOff val="60000"/>
                  </a:schemeClr>
                </a:solidFill>
                <a:latin typeface="+mn-lt"/>
              </a:defRPr>
            </a:lvl1pPr>
          </a:lstStyle>
          <a:p>
            <a:pPr rtl="0"/>
            <a:r>
              <a:rPr lang="es-ES" noProof="0"/>
              <a:t>imagen</a:t>
            </a:r>
          </a:p>
        </p:txBody>
      </p:sp>
      <p:sp>
        <p:nvSpPr>
          <p:cNvPr id="29" name="Marcador de posición de imagen 18">
            <a:extLst>
              <a:ext uri="{FF2B5EF4-FFF2-40B4-BE49-F238E27FC236}">
                <a16:creationId xmlns:a16="http://schemas.microsoft.com/office/drawing/2014/main" id="{306E7670-75FA-47A8-81A4-05FD7DE0AF1D}"/>
              </a:ext>
            </a:extLst>
          </p:cNvPr>
          <p:cNvSpPr>
            <a:spLocks noGrp="1"/>
          </p:cNvSpPr>
          <p:nvPr>
            <p:ph type="pic" sz="quarter" idx="11" hasCustomPrompt="1"/>
          </p:nvPr>
        </p:nvSpPr>
        <p:spPr>
          <a:xfrm>
            <a:off x="349189" y="3994520"/>
            <a:ext cx="2930525" cy="1987550"/>
          </a:xfrm>
          <a:solidFill>
            <a:schemeClr val="tx2">
              <a:lumMod val="50000"/>
            </a:schemeClr>
          </a:solidFill>
        </p:spPr>
        <p:txBody>
          <a:bodyPr rtlCol="0"/>
          <a:lstStyle>
            <a:lvl1pPr algn="ctr">
              <a:buNone/>
              <a:defRPr>
                <a:solidFill>
                  <a:schemeClr val="tx2">
                    <a:lumMod val="50000"/>
                  </a:schemeClr>
                </a:solidFill>
                <a:latin typeface="+mn-lt"/>
              </a:defRPr>
            </a:lvl1pPr>
          </a:lstStyle>
          <a:p>
            <a:pPr rtl="0"/>
            <a:r>
              <a:rPr lang="es-ES" noProof="0"/>
              <a:t>imagen</a:t>
            </a:r>
          </a:p>
        </p:txBody>
      </p:sp>
      <p:sp>
        <p:nvSpPr>
          <p:cNvPr id="30" name="Marcador de posición de imagen 18">
            <a:extLst>
              <a:ext uri="{FF2B5EF4-FFF2-40B4-BE49-F238E27FC236}">
                <a16:creationId xmlns:a16="http://schemas.microsoft.com/office/drawing/2014/main" id="{D93EF954-7570-4C45-A73E-24302285496B}"/>
              </a:ext>
            </a:extLst>
          </p:cNvPr>
          <p:cNvSpPr>
            <a:spLocks noGrp="1"/>
          </p:cNvSpPr>
          <p:nvPr>
            <p:ph type="pic" sz="quarter" idx="12" hasCustomPrompt="1"/>
          </p:nvPr>
        </p:nvSpPr>
        <p:spPr>
          <a:xfrm>
            <a:off x="9737360" y="374308"/>
            <a:ext cx="2078236" cy="1866486"/>
          </a:xfrm>
          <a:solidFill>
            <a:schemeClr val="tx2">
              <a:lumMod val="50000"/>
            </a:schemeClr>
          </a:solidFill>
        </p:spPr>
        <p:txBody>
          <a:bodyPr rtlCol="0"/>
          <a:lstStyle>
            <a:lvl1pPr algn="ctr">
              <a:buNone/>
              <a:defRPr>
                <a:solidFill>
                  <a:schemeClr val="tx2">
                    <a:lumMod val="50000"/>
                  </a:schemeClr>
                </a:solidFill>
                <a:latin typeface="+mn-lt"/>
              </a:defRPr>
            </a:lvl1pPr>
          </a:lstStyle>
          <a:p>
            <a:pPr rtl="0"/>
            <a:r>
              <a:rPr lang="es-ES" noProof="0"/>
              <a:t>imagen</a:t>
            </a:r>
          </a:p>
        </p:txBody>
      </p:sp>
      <p:sp>
        <p:nvSpPr>
          <p:cNvPr id="31" name="Marcador de posición de imagen 18">
            <a:extLst>
              <a:ext uri="{FF2B5EF4-FFF2-40B4-BE49-F238E27FC236}">
                <a16:creationId xmlns:a16="http://schemas.microsoft.com/office/drawing/2014/main" id="{37E62A63-6ADB-4815-870C-7DE18C0E2A4C}"/>
              </a:ext>
            </a:extLst>
          </p:cNvPr>
          <p:cNvSpPr>
            <a:spLocks noGrp="1"/>
          </p:cNvSpPr>
          <p:nvPr>
            <p:ph type="pic" sz="quarter" idx="13" hasCustomPrompt="1"/>
          </p:nvPr>
        </p:nvSpPr>
        <p:spPr>
          <a:xfrm>
            <a:off x="3887874" y="374309"/>
            <a:ext cx="2460900" cy="1974108"/>
          </a:xfrm>
          <a:solidFill>
            <a:schemeClr val="tx2">
              <a:lumMod val="50000"/>
            </a:schemeClr>
          </a:solidFill>
        </p:spPr>
        <p:txBody>
          <a:bodyPr rtlCol="0"/>
          <a:lstStyle>
            <a:lvl1pPr algn="ctr">
              <a:buNone/>
              <a:defRPr>
                <a:solidFill>
                  <a:schemeClr val="tx2">
                    <a:lumMod val="50000"/>
                  </a:schemeClr>
                </a:solidFill>
                <a:latin typeface="+mn-lt"/>
              </a:defRPr>
            </a:lvl1pPr>
          </a:lstStyle>
          <a:p>
            <a:pPr rtl="0"/>
            <a:r>
              <a:rPr lang="es-ES" noProof="0"/>
              <a:t>imagen</a:t>
            </a:r>
          </a:p>
        </p:txBody>
      </p:sp>
      <p:sp>
        <p:nvSpPr>
          <p:cNvPr id="32" name="Marcador de posición de imagen 18">
            <a:extLst>
              <a:ext uri="{FF2B5EF4-FFF2-40B4-BE49-F238E27FC236}">
                <a16:creationId xmlns:a16="http://schemas.microsoft.com/office/drawing/2014/main" id="{5E88C04C-B228-4B61-AE61-D503F82ACA8A}"/>
              </a:ext>
            </a:extLst>
          </p:cNvPr>
          <p:cNvSpPr>
            <a:spLocks noGrp="1"/>
          </p:cNvSpPr>
          <p:nvPr>
            <p:ph type="pic" sz="quarter" idx="14" hasCustomPrompt="1"/>
          </p:nvPr>
        </p:nvSpPr>
        <p:spPr>
          <a:xfrm>
            <a:off x="6953053" y="4624367"/>
            <a:ext cx="2173480" cy="1357703"/>
          </a:xfrm>
          <a:solidFill>
            <a:schemeClr val="tx2">
              <a:lumMod val="50000"/>
            </a:schemeClr>
          </a:solidFill>
        </p:spPr>
        <p:txBody>
          <a:bodyPr rtlCol="0"/>
          <a:lstStyle>
            <a:lvl1pPr algn="ctr">
              <a:buNone/>
              <a:defRPr>
                <a:solidFill>
                  <a:schemeClr val="tx2">
                    <a:lumMod val="50000"/>
                  </a:schemeClr>
                </a:solidFill>
                <a:latin typeface="+mn-lt"/>
              </a:defRPr>
            </a:lvl1pPr>
          </a:lstStyle>
          <a:p>
            <a:pPr rtl="0"/>
            <a:r>
              <a:rPr lang="es-ES" noProof="0"/>
              <a:t>imagen</a:t>
            </a:r>
          </a:p>
        </p:txBody>
      </p:sp>
      <p:sp>
        <p:nvSpPr>
          <p:cNvPr id="33" name="Marcador de posición de imagen 12">
            <a:extLst>
              <a:ext uri="{FF2B5EF4-FFF2-40B4-BE49-F238E27FC236}">
                <a16:creationId xmlns:a16="http://schemas.microsoft.com/office/drawing/2014/main" id="{C88BEAB2-2E36-458C-A884-338D4D0E6599}"/>
              </a:ext>
            </a:extLst>
          </p:cNvPr>
          <p:cNvSpPr>
            <a:spLocks noGrp="1"/>
          </p:cNvSpPr>
          <p:nvPr>
            <p:ph type="pic" sz="quarter" idx="15" hasCustomPrompt="1"/>
          </p:nvPr>
        </p:nvSpPr>
        <p:spPr>
          <a:xfrm>
            <a:off x="3886791" y="3458132"/>
            <a:ext cx="2460899" cy="2523939"/>
          </a:xfrm>
          <a:solidFill>
            <a:srgbClr val="ADC5D0"/>
          </a:solidFill>
        </p:spPr>
        <p:txBody>
          <a:bodyPr rtlCol="0"/>
          <a:lstStyle>
            <a:lvl1pPr algn="ctr">
              <a:buNone/>
              <a:defRPr>
                <a:solidFill>
                  <a:schemeClr val="tx2">
                    <a:lumMod val="40000"/>
                    <a:lumOff val="60000"/>
                  </a:schemeClr>
                </a:solidFill>
                <a:latin typeface="+mn-lt"/>
              </a:defRPr>
            </a:lvl1pPr>
          </a:lstStyle>
          <a:p>
            <a:pPr rtl="0"/>
            <a:r>
              <a:rPr lang="es-ES" noProof="0"/>
              <a:t>imagen</a:t>
            </a:r>
          </a:p>
        </p:txBody>
      </p:sp>
      <p:sp>
        <p:nvSpPr>
          <p:cNvPr id="34" name="Marcador de posición de imagen 12">
            <a:extLst>
              <a:ext uri="{FF2B5EF4-FFF2-40B4-BE49-F238E27FC236}">
                <a16:creationId xmlns:a16="http://schemas.microsoft.com/office/drawing/2014/main" id="{F83EDCAF-9FBF-42BB-9012-9D6E7AE4AAE2}"/>
              </a:ext>
            </a:extLst>
          </p:cNvPr>
          <p:cNvSpPr>
            <a:spLocks noGrp="1"/>
          </p:cNvSpPr>
          <p:nvPr>
            <p:ph type="pic" sz="quarter" idx="16" hasCustomPrompt="1"/>
          </p:nvPr>
        </p:nvSpPr>
        <p:spPr>
          <a:xfrm>
            <a:off x="6953051" y="374309"/>
            <a:ext cx="2173481" cy="3131604"/>
          </a:xfrm>
          <a:solidFill>
            <a:schemeClr val="tx2">
              <a:lumMod val="40000"/>
              <a:lumOff val="60000"/>
            </a:schemeClr>
          </a:solidFill>
        </p:spPr>
        <p:txBody>
          <a:bodyPr rtlCol="0"/>
          <a:lstStyle>
            <a:lvl1pPr algn="ctr">
              <a:buNone/>
              <a:defRPr>
                <a:solidFill>
                  <a:schemeClr val="tx2">
                    <a:lumMod val="40000"/>
                    <a:lumOff val="60000"/>
                  </a:schemeClr>
                </a:solidFill>
                <a:latin typeface="+mn-lt"/>
              </a:defRPr>
            </a:lvl1pPr>
          </a:lstStyle>
          <a:p>
            <a:pPr rtl="0"/>
            <a:r>
              <a:rPr lang="es-ES" noProof="0"/>
              <a:t>imagen</a:t>
            </a:r>
          </a:p>
        </p:txBody>
      </p:sp>
      <p:sp>
        <p:nvSpPr>
          <p:cNvPr id="35" name="Marcador de posición de imagen 12">
            <a:extLst>
              <a:ext uri="{FF2B5EF4-FFF2-40B4-BE49-F238E27FC236}">
                <a16:creationId xmlns:a16="http://schemas.microsoft.com/office/drawing/2014/main" id="{EBC88136-E5C2-44CD-88E4-25103D1B33C0}"/>
              </a:ext>
            </a:extLst>
          </p:cNvPr>
          <p:cNvSpPr>
            <a:spLocks noGrp="1"/>
          </p:cNvSpPr>
          <p:nvPr>
            <p:ph type="pic" sz="quarter" idx="17" hasCustomPrompt="1"/>
          </p:nvPr>
        </p:nvSpPr>
        <p:spPr>
          <a:xfrm>
            <a:off x="9737360" y="3342229"/>
            <a:ext cx="2078236" cy="2639842"/>
          </a:xfrm>
          <a:solidFill>
            <a:srgbClr val="ADC5D0"/>
          </a:solidFill>
        </p:spPr>
        <p:txBody>
          <a:bodyPr rtlCol="0"/>
          <a:lstStyle>
            <a:lvl1pPr algn="ctr">
              <a:buNone/>
              <a:defRPr>
                <a:solidFill>
                  <a:schemeClr val="tx2">
                    <a:lumMod val="40000"/>
                    <a:lumOff val="60000"/>
                  </a:schemeClr>
                </a:solidFill>
                <a:latin typeface="+mn-lt"/>
              </a:defRPr>
            </a:lvl1pPr>
          </a:lstStyle>
          <a:p>
            <a:pPr rtl="0"/>
            <a:r>
              <a:rPr lang="es-ES" noProof="0"/>
              <a:t>imagen</a:t>
            </a:r>
          </a:p>
        </p:txBody>
      </p:sp>
    </p:spTree>
    <p:extLst>
      <p:ext uri="{BB962C8B-B14F-4D97-AF65-F5344CB8AC3E}">
        <p14:creationId xmlns:p14="http://schemas.microsoft.com/office/powerpoint/2010/main" val="859451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en blanco">
    <p:bg>
      <p:bgPr>
        <a:solidFill>
          <a:schemeClr val="bg1"/>
        </a:solidFill>
        <a:effectLst/>
      </p:bgPr>
    </p:bg>
    <p:spTree>
      <p:nvGrpSpPr>
        <p:cNvPr id="1" name=""/>
        <p:cNvGrpSpPr/>
        <p:nvPr/>
      </p:nvGrpSpPr>
      <p:grpSpPr>
        <a:xfrm>
          <a:off x="0" y="0"/>
          <a:ext cx="0" cy="0"/>
          <a:chOff x="0" y="0"/>
          <a:chExt cx="0" cy="0"/>
        </a:xfrm>
      </p:grpSpPr>
      <p:pic>
        <p:nvPicPr>
          <p:cNvPr id="4" name="Marcador de posición de imagen 25" descr="Primer plano de un coral&#10;&#10;Descripción generada automáticamente">
            <a:extLst>
              <a:ext uri="{FF2B5EF4-FFF2-40B4-BE49-F238E27FC236}">
                <a16:creationId xmlns:a16="http://schemas.microsoft.com/office/drawing/2014/main" id="{1E127685-9474-47AE-BB6F-86969AAB7448}"/>
              </a:ext>
            </a:extLst>
          </p:cNvPr>
          <p:cNvPicPr>
            <a:picLocks noChangeAspect="1"/>
          </p:cNvPicPr>
          <p:nvPr userDrawn="1"/>
        </p:nvPicPr>
        <p:blipFill rotWithShape="1">
          <a:blip r:embed="rId2">
            <a:duotone>
              <a:schemeClr val="accent1">
                <a:shade val="45000"/>
                <a:satMod val="135000"/>
              </a:schemeClr>
              <a:prstClr val="white"/>
            </a:duotone>
            <a:alphaModFix amt="30000"/>
          </a:blip>
          <a:srcRect t="42935" b="815"/>
          <a:stretch/>
        </p:blipFill>
        <p:spPr>
          <a:xfrm>
            <a:off x="0" y="17700"/>
            <a:ext cx="12192000" cy="6858000"/>
          </a:xfrm>
          <a:prstGeom prst="rect">
            <a:avLst/>
          </a:prstGeom>
        </p:spPr>
      </p:pic>
      <p:sp>
        <p:nvSpPr>
          <p:cNvPr id="11" name="Rectángulo 10">
            <a:extLst>
              <a:ext uri="{FF2B5EF4-FFF2-40B4-BE49-F238E27FC236}">
                <a16:creationId xmlns:a16="http://schemas.microsoft.com/office/drawing/2014/main" id="{28C633AD-DA0D-4222-BB4C-CEE9D3EFC731}"/>
              </a:ext>
            </a:extLst>
          </p:cNvPr>
          <p:cNvSpPr/>
          <p:nvPr userDrawn="1"/>
        </p:nvSpPr>
        <p:spPr>
          <a:xfrm>
            <a:off x="285565" y="285566"/>
            <a:ext cx="11620870" cy="628686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Marcador de texto 15">
            <a:extLst>
              <a:ext uri="{FF2B5EF4-FFF2-40B4-BE49-F238E27FC236}">
                <a16:creationId xmlns:a16="http://schemas.microsoft.com/office/drawing/2014/main" id="{64FFD8EC-D8C2-4E71-8D7E-9FFE38487582}"/>
              </a:ext>
            </a:extLst>
          </p:cNvPr>
          <p:cNvSpPr>
            <a:spLocks noGrp="1"/>
          </p:cNvSpPr>
          <p:nvPr>
            <p:ph type="body" sz="quarter" idx="11" hasCustomPrompt="1"/>
          </p:nvPr>
        </p:nvSpPr>
        <p:spPr>
          <a:xfrm>
            <a:off x="4487949" y="3077822"/>
            <a:ext cx="1039006" cy="368878"/>
          </a:xfrm>
        </p:spPr>
        <p:txBody>
          <a:bodyPr rtlCol="0"/>
          <a:lstStyle>
            <a:lvl1pPr algn="r">
              <a:buFontTx/>
              <a:buNone/>
              <a:defRPr sz="2400" i="1">
                <a:solidFill>
                  <a:srgbClr val="446777"/>
                </a:solidFill>
                <a:latin typeface="+mn-lt"/>
              </a:defRPr>
            </a:lvl1pPr>
          </a:lstStyle>
          <a:p>
            <a:pPr lvl="0" rtl="0"/>
            <a:r>
              <a:rPr lang="es-ES" noProof="0"/>
              <a:t>subtítulo</a:t>
            </a:r>
          </a:p>
        </p:txBody>
      </p:sp>
      <p:sp>
        <p:nvSpPr>
          <p:cNvPr id="3" name="Título 2">
            <a:extLst>
              <a:ext uri="{FF2B5EF4-FFF2-40B4-BE49-F238E27FC236}">
                <a16:creationId xmlns:a16="http://schemas.microsoft.com/office/drawing/2014/main" id="{CA5687A6-EA6B-4C7B-A341-693882F29DE7}"/>
              </a:ext>
            </a:extLst>
          </p:cNvPr>
          <p:cNvSpPr>
            <a:spLocks noGrp="1"/>
          </p:cNvSpPr>
          <p:nvPr>
            <p:ph type="title" hasCustomPrompt="1"/>
          </p:nvPr>
        </p:nvSpPr>
        <p:spPr>
          <a:xfrm>
            <a:off x="5669737" y="2956704"/>
            <a:ext cx="2448103" cy="601121"/>
          </a:xfrm>
        </p:spPr>
        <p:txBody>
          <a:bodyPr vert="horz" lIns="0" tIns="0" rIns="0" bIns="0" rtlCol="0">
            <a:noAutofit/>
          </a:bodyPr>
          <a:lstStyle>
            <a:lvl1pPr>
              <a:defRPr lang="en-US" sz="4000" cap="all" baseline="0">
                <a:solidFill>
                  <a:srgbClr val="446777"/>
                </a:solidFill>
                <a:latin typeface="+mj-lt"/>
                <a:ea typeface="+mn-ea"/>
                <a:cs typeface="+mn-cs"/>
              </a:defRPr>
            </a:lvl1pPr>
          </a:lstStyle>
          <a:p>
            <a:pPr marL="228600" lvl="0" indent="-228600" rtl="0">
              <a:spcBef>
                <a:spcPts val="1000"/>
              </a:spcBef>
              <a:buFontTx/>
            </a:pPr>
            <a:r>
              <a:rPr lang="es-ES" noProof="0"/>
              <a:t>título</a:t>
            </a:r>
          </a:p>
        </p:txBody>
      </p:sp>
    </p:spTree>
    <p:extLst>
      <p:ext uri="{BB962C8B-B14F-4D97-AF65-F5344CB8AC3E}">
        <p14:creationId xmlns:p14="http://schemas.microsoft.com/office/powerpoint/2010/main" val="3325557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Encabezado de la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18CB76-E100-5225-317B-A2D424B63B55}"/>
              </a:ext>
            </a:extLst>
          </p:cNvPr>
          <p:cNvSpPr>
            <a:spLocks noGrp="1"/>
          </p:cNvSpPr>
          <p:nvPr>
            <p:ph type="title"/>
          </p:nvPr>
        </p:nvSpPr>
        <p:spPr>
          <a:xfrm>
            <a:off x="0" y="5367528"/>
            <a:ext cx="12188952" cy="1490472"/>
          </a:xfrm>
          <a:solidFill>
            <a:schemeClr val="accent2">
              <a:alpha val="85000"/>
            </a:schemeClr>
          </a:solidFill>
        </p:spPr>
        <p:txBody>
          <a:bodyPr lIns="795528" tIns="292608" rtlCol="0" anchor="ctr">
            <a:noAutofit/>
          </a:bodyPr>
          <a:lstStyle>
            <a:lvl1pPr>
              <a:lnSpc>
                <a:spcPct val="85000"/>
              </a:lnSpc>
              <a:defRPr lang="es-ES" sz="5000" cap="all" baseline="0">
                <a:solidFill>
                  <a:schemeClr val="bg1"/>
                </a:solidFill>
              </a:defRPr>
            </a:lvl1pPr>
          </a:lstStyle>
          <a:p>
            <a:pPr rtl="0"/>
            <a:r>
              <a:rPr lang="en-US"/>
              <a:t>Click to edit Master title style</a:t>
            </a:r>
            <a:endParaRPr lang="es-ES"/>
          </a:p>
        </p:txBody>
      </p:sp>
      <p:sp>
        <p:nvSpPr>
          <p:cNvPr id="7" name="Marcador de texto 6">
            <a:extLst>
              <a:ext uri="{FF2B5EF4-FFF2-40B4-BE49-F238E27FC236}">
                <a16:creationId xmlns:a16="http://schemas.microsoft.com/office/drawing/2014/main" id="{B83C5082-3EE7-B76B-EA7C-CAFE5EDB907B}"/>
              </a:ext>
            </a:extLst>
          </p:cNvPr>
          <p:cNvSpPr>
            <a:spLocks noGrp="1"/>
          </p:cNvSpPr>
          <p:nvPr>
            <p:ph type="body" sz="quarter" idx="10"/>
          </p:nvPr>
        </p:nvSpPr>
        <p:spPr>
          <a:xfrm>
            <a:off x="7827264" y="5751576"/>
            <a:ext cx="3785616" cy="859536"/>
          </a:xfrm>
          <a:noFill/>
        </p:spPr>
        <p:txBody>
          <a:bodyPr lIns="0" tIns="0" rIns="0" bIns="0" rtlCol="0" anchor="ctr">
            <a:noAutofit/>
          </a:bodyPr>
          <a:lstStyle>
            <a:lvl1pPr>
              <a:lnSpc>
                <a:spcPct val="85000"/>
              </a:lnSpc>
              <a:defRPr lang="es-ES" sz="2400" b="0" cap="none" baseline="0">
                <a:solidFill>
                  <a:schemeClr val="bg1"/>
                </a:solidFill>
              </a:defRPr>
            </a:lvl1pPr>
          </a:lstStyle>
          <a:p>
            <a:pPr lvl="0" rtl="0"/>
            <a:r>
              <a:rPr lang="en-US"/>
              <a:t>Click to edit Master text styles</a:t>
            </a:r>
          </a:p>
        </p:txBody>
      </p:sp>
      <p:pic>
        <p:nvPicPr>
          <p:cNvPr id="9" name="Gráfico 8">
            <a:extLst>
              <a:ext uri="{FF2B5EF4-FFF2-40B4-BE49-F238E27FC236}">
                <a16:creationId xmlns:a16="http://schemas.microsoft.com/office/drawing/2014/main" id="{CBC2FF7B-18CA-1E22-5FD4-2C3077A7E9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49115"/>
          <a:stretch>
            <a:fillRect/>
          </a:stretch>
        </p:blipFill>
        <p:spPr>
          <a:xfrm>
            <a:off x="11092176" y="267102"/>
            <a:ext cx="1099825" cy="2018899"/>
          </a:xfrm>
          <a:custGeom>
            <a:avLst/>
            <a:gdLst>
              <a:gd name="connsiteX0" fmla="*/ 0 w 1099825"/>
              <a:gd name="connsiteY0" fmla="*/ 0 h 2018899"/>
              <a:gd name="connsiteX1" fmla="*/ 1099825 w 1099825"/>
              <a:gd name="connsiteY1" fmla="*/ 0 h 2018899"/>
              <a:gd name="connsiteX2" fmla="*/ 1099825 w 1099825"/>
              <a:gd name="connsiteY2" fmla="*/ 2018899 h 2018899"/>
              <a:gd name="connsiteX3" fmla="*/ 0 w 1099825"/>
              <a:gd name="connsiteY3" fmla="*/ 2018899 h 2018899"/>
            </a:gdLst>
            <a:ahLst/>
            <a:cxnLst>
              <a:cxn ang="0">
                <a:pos x="connsiteX0" y="connsiteY0"/>
              </a:cxn>
              <a:cxn ang="0">
                <a:pos x="connsiteX1" y="connsiteY1"/>
              </a:cxn>
              <a:cxn ang="0">
                <a:pos x="connsiteX2" y="connsiteY2"/>
              </a:cxn>
              <a:cxn ang="0">
                <a:pos x="connsiteX3" y="connsiteY3"/>
              </a:cxn>
            </a:cxnLst>
            <a:rect l="l" t="t" r="r" b="b"/>
            <a:pathLst>
              <a:path w="1099825" h="2018899">
                <a:moveTo>
                  <a:pt x="0" y="0"/>
                </a:moveTo>
                <a:lnTo>
                  <a:pt x="1099825" y="0"/>
                </a:lnTo>
                <a:lnTo>
                  <a:pt x="1099825" y="2018899"/>
                </a:lnTo>
                <a:lnTo>
                  <a:pt x="0" y="2018899"/>
                </a:lnTo>
                <a:close/>
              </a:path>
            </a:pathLst>
          </a:custGeom>
        </p:spPr>
      </p:pic>
    </p:spTree>
    <p:extLst>
      <p:ext uri="{BB962C8B-B14F-4D97-AF65-F5344CB8AC3E}">
        <p14:creationId xmlns:p14="http://schemas.microsoft.com/office/powerpoint/2010/main" val="1355608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05BF394-563D-4E0A-AB30-6CD7630DCEA4}"/>
              </a:ext>
            </a:extLst>
          </p:cNvPr>
          <p:cNvSpPr>
            <a:spLocks noGrp="1"/>
          </p:cNvSpPr>
          <p:nvPr>
            <p:ph type="title"/>
          </p:nvPr>
        </p:nvSpPr>
        <p:spPr>
          <a:xfrm>
            <a:off x="426378" y="365125"/>
            <a:ext cx="11339241" cy="930275"/>
          </a:xfrm>
          <a:prstGeom prst="rect">
            <a:avLst/>
          </a:prstGeom>
        </p:spPr>
        <p:txBody>
          <a:bodyPr vert="horz" lIns="0" tIns="0" rIns="0" bIns="0" rtlCol="0" anchor="t">
            <a:noAutofit/>
          </a:body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1897B8D9-80F7-4DBD-AB9A-1284E26FE403}"/>
              </a:ext>
            </a:extLst>
          </p:cNvPr>
          <p:cNvSpPr>
            <a:spLocks noGrp="1"/>
          </p:cNvSpPr>
          <p:nvPr>
            <p:ph type="body" idx="1"/>
          </p:nvPr>
        </p:nvSpPr>
        <p:spPr>
          <a:xfrm>
            <a:off x="426379" y="1485900"/>
            <a:ext cx="11339242" cy="4691063"/>
          </a:xfrm>
          <a:prstGeom prst="rect">
            <a:avLst/>
          </a:prstGeom>
        </p:spPr>
        <p:txBody>
          <a:bodyPr vert="horz" lIns="0" tIns="0" rIns="0" bIns="0" rtlCol="0">
            <a:no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número de diapositiva 5">
            <a:extLst>
              <a:ext uri="{FF2B5EF4-FFF2-40B4-BE49-F238E27FC236}">
                <a16:creationId xmlns:a16="http://schemas.microsoft.com/office/drawing/2014/main" id="{70CEB74C-6B39-4345-A9ED-69A1B52D6F87}"/>
              </a:ext>
            </a:extLst>
          </p:cNvPr>
          <p:cNvSpPr>
            <a:spLocks noGrp="1"/>
          </p:cNvSpPr>
          <p:nvPr>
            <p:ph type="sldNum" sz="quarter" idx="4"/>
          </p:nvPr>
        </p:nvSpPr>
        <p:spPr>
          <a:xfrm>
            <a:off x="9300713" y="6356350"/>
            <a:ext cx="2743200" cy="365125"/>
          </a:xfrm>
          <a:prstGeom prst="rect">
            <a:avLst/>
          </a:prstGeom>
        </p:spPr>
        <p:txBody>
          <a:bodyPr vert="horz" lIns="91440" tIns="45720" rIns="91440" bIns="45720" rtlCol="0" anchor="ctr"/>
          <a:lstStyle>
            <a:lvl1pPr algn="r">
              <a:defRPr sz="1200" b="0" i="1">
                <a:solidFill>
                  <a:schemeClr val="tx1">
                    <a:tint val="75000"/>
                  </a:schemeClr>
                </a:solidFill>
                <a:latin typeface="+mj-lt"/>
              </a:defRPr>
            </a:lvl1pPr>
          </a:lstStyle>
          <a:p>
            <a:pPr rtl="0"/>
            <a:fld id="{EB71941E-999A-46A6-8647-0420067BF7EA}" type="slidenum">
              <a:rPr lang="es-ES" noProof="0" smtClean="0"/>
              <a:pPr rtl="0"/>
              <a:t>‹#›</a:t>
            </a:fld>
            <a:endParaRPr lang="es-ES" noProof="0"/>
          </a:p>
        </p:txBody>
      </p:sp>
      <p:sp>
        <p:nvSpPr>
          <p:cNvPr id="5" name="TextBox 4">
            <a:extLst>
              <a:ext uri="{FF2B5EF4-FFF2-40B4-BE49-F238E27FC236}">
                <a16:creationId xmlns:a16="http://schemas.microsoft.com/office/drawing/2014/main" id="{1913D92F-9609-7B50-430A-C72834AA84C0}"/>
              </a:ext>
            </a:extLst>
          </p:cNvPr>
          <p:cNvSpPr txBox="1"/>
          <p:nvPr userDrawn="1">
            <p:extLst>
              <p:ext uri="{1162E1C5-73C7-4A58-AE30-91384D911F3F}">
                <p184:classification xmlns:p184="http://schemas.microsoft.com/office/powerpoint/2018/4/main" val="hdr"/>
              </p:ext>
            </p:extLst>
          </p:nvPr>
        </p:nvSpPr>
        <p:spPr>
          <a:xfrm>
            <a:off x="5893562" y="63500"/>
            <a:ext cx="433388" cy="152400"/>
          </a:xfrm>
          <a:prstGeom prst="rect">
            <a:avLst/>
          </a:prstGeom>
        </p:spPr>
        <p:txBody>
          <a:bodyPr horzOverflow="overflow" lIns="0" tIns="0" rIns="0" bIns="0">
            <a:spAutoFit/>
          </a:bodyPr>
          <a:lstStyle/>
          <a:p>
            <a:pPr algn="l"/>
            <a:r>
              <a:rPr lang="es-ES" sz="1000">
                <a:solidFill>
                  <a:srgbClr val="4A569E"/>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4284272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8" r:id="rId3"/>
    <p:sldLayoutId id="2147483667" r:id="rId4"/>
    <p:sldLayoutId id="2147483664" r:id="rId5"/>
    <p:sldLayoutId id="2147483665" r:id="rId6"/>
    <p:sldLayoutId id="2147483666" r:id="rId7"/>
    <p:sldLayoutId id="2147483649" r:id="rId8"/>
    <p:sldLayoutId id="2147483669" r:id="rId9"/>
    <p:sldLayoutId id="2147483672" r:id="rId10"/>
    <p:sldLayoutId id="2147483674" r:id="rId11"/>
  </p:sldLayoutIdLs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 Id="rId9" Type="http://schemas.openxmlformats.org/officeDocument/2006/relationships/image" Target="../media/image38.jpe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6.png"/><Relationship Id="rId12"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0.jpeg"/><Relationship Id="rId11" Type="http://schemas.openxmlformats.org/officeDocument/2006/relationships/image" Target="../media/image14.sv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hyperlink" Target="mailto:doctor@test.com" TargetMode="External"/><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1.xml"/><Relationship Id="rId7" Type="http://schemas.openxmlformats.org/officeDocument/2006/relationships/image" Target="../media/image9.png"/><Relationship Id="rId12" Type="http://schemas.openxmlformats.org/officeDocument/2006/relationships/image" Target="../media/image20.pn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11" Type="http://schemas.openxmlformats.org/officeDocument/2006/relationships/image" Target="../media/image19.png"/><Relationship Id="rId5" Type="http://schemas.openxmlformats.org/officeDocument/2006/relationships/diagramColors" Target="../diagrams/colors1.xml"/><Relationship Id="rId10" Type="http://schemas.openxmlformats.org/officeDocument/2006/relationships/image" Target="../media/image18.png"/><Relationship Id="rId4" Type="http://schemas.openxmlformats.org/officeDocument/2006/relationships/diagramQuickStyle" Target="../diagrams/quickStyle1.xml"/><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sv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hyperlink" Target="https://colab.research.google.com/drive/1Ghg8ywrQ6VZ-CWqyEe2KWZbZYg1Fi8HD#scrollTo=2Jp38DmD8KJ9" TargetMode="External"/><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descr="carretera abierta junto a tierra de cultivo y montañas&#10;">
            <a:extLst>
              <a:ext uri="{FF2B5EF4-FFF2-40B4-BE49-F238E27FC236}">
                <a16:creationId xmlns:a16="http://schemas.microsoft.com/office/drawing/2014/main" id="{55778022-079A-4FF4-8735-D3C9A67F1191}"/>
              </a:ext>
            </a:extLst>
          </p:cNvPr>
          <p:cNvPicPr>
            <a:picLocks noGrp="1" noChangeAspect="1"/>
          </p:cNvPicPr>
          <p:nvPr>
            <p:ph type="pic" sz="quarter" idx="12"/>
          </p:nvPr>
        </p:nvPicPr>
        <p:blipFill rotWithShape="1">
          <a:blip r:embed="rId3"/>
          <a:srcRect t="7813" b="7813"/>
          <a:stretch/>
        </p:blipFill>
        <p:spPr>
          <a:xfrm>
            <a:off x="0" y="0"/>
            <a:ext cx="12192000" cy="6858000"/>
          </a:xfrm>
        </p:spPr>
      </p:pic>
      <p:pic>
        <p:nvPicPr>
          <p:cNvPr id="8" name="Imagen 7" descr="forma de insignia con montañas y árboles">
            <a:extLst>
              <a:ext uri="{FF2B5EF4-FFF2-40B4-BE49-F238E27FC236}">
                <a16:creationId xmlns:a16="http://schemas.microsoft.com/office/drawing/2014/main" id="{426C65A7-A996-4C0A-B747-BA22BED03A5A}"/>
              </a:ext>
            </a:extLst>
          </p:cNvPr>
          <p:cNvPicPr>
            <a:picLocks noChangeAspect="1"/>
          </p:cNvPicPr>
          <p:nvPr/>
        </p:nvPicPr>
        <p:blipFill>
          <a:blip r:embed="rId4"/>
          <a:stretch>
            <a:fillRect/>
          </a:stretch>
        </p:blipFill>
        <p:spPr>
          <a:xfrm>
            <a:off x="5452042" y="2444184"/>
            <a:ext cx="6081589" cy="3675763"/>
          </a:xfrm>
          <a:prstGeom prst="rect">
            <a:avLst/>
          </a:prstGeom>
          <a:effectLst>
            <a:glow>
              <a:schemeClr val="bg1">
                <a:alpha val="40000"/>
              </a:schemeClr>
            </a:glow>
            <a:outerShdw blurRad="673100" dist="50800" dir="5400000" algn="ctr" rotWithShape="0">
              <a:srgbClr val="000000">
                <a:alpha val="43137"/>
              </a:srgbClr>
            </a:outerShdw>
          </a:effectLst>
        </p:spPr>
      </p:pic>
      <p:sp>
        <p:nvSpPr>
          <p:cNvPr id="11" name="Título 10">
            <a:extLst>
              <a:ext uri="{FF2B5EF4-FFF2-40B4-BE49-F238E27FC236}">
                <a16:creationId xmlns:a16="http://schemas.microsoft.com/office/drawing/2014/main" id="{792973C2-64E0-451E-A71F-E5F611F454B4}"/>
              </a:ext>
            </a:extLst>
          </p:cNvPr>
          <p:cNvSpPr>
            <a:spLocks noGrp="1"/>
          </p:cNvSpPr>
          <p:nvPr>
            <p:ph type="title"/>
          </p:nvPr>
        </p:nvSpPr>
        <p:spPr>
          <a:xfrm>
            <a:off x="6096000" y="4460425"/>
            <a:ext cx="4809839" cy="756526"/>
          </a:xfrm>
        </p:spPr>
        <p:txBody>
          <a:bodyPr rtlCol="0"/>
          <a:lstStyle/>
          <a:p>
            <a:pPr rtl="0"/>
            <a:r>
              <a:rPr lang="en-US" sz="2800" dirty="0"/>
              <a:t>A</a:t>
            </a:r>
            <a:r>
              <a:rPr lang="es-ES" sz="2800" dirty="0"/>
              <a:t>I SAFE TRAVELS</a:t>
            </a:r>
          </a:p>
        </p:txBody>
      </p:sp>
      <p:sp>
        <p:nvSpPr>
          <p:cNvPr id="2" name="Marcador de texto 2">
            <a:extLst>
              <a:ext uri="{FF2B5EF4-FFF2-40B4-BE49-F238E27FC236}">
                <a16:creationId xmlns:a16="http://schemas.microsoft.com/office/drawing/2014/main" id="{8CB6E22C-73BF-40A8-EFB3-7EB5A6E0FDE8}"/>
              </a:ext>
            </a:extLst>
          </p:cNvPr>
          <p:cNvSpPr txBox="1">
            <a:spLocks/>
          </p:cNvSpPr>
          <p:nvPr/>
        </p:nvSpPr>
        <p:spPr>
          <a:xfrm>
            <a:off x="1889307" y="6420136"/>
            <a:ext cx="8002837" cy="261276"/>
          </a:xfrm>
          <a:prstGeom prst="rect">
            <a:avLst/>
          </a:prstGeom>
        </p:spPr>
        <p:txBody>
          <a:bodyPr vert="horz" lIns="0" tIns="0" rIns="0" bIns="0" rtlCol="0">
            <a:noAutofit/>
          </a:bodyPr>
          <a:lstStyle>
            <a:defPPr>
              <a:defRPr lang="es-ES"/>
            </a:defPPr>
            <a:lvl1pPr marL="228600" indent="-228600" algn="ctr" defTabSz="914400" rtl="0" eaLnBrk="1" latinLnBrk="0" hangingPunct="1">
              <a:lnSpc>
                <a:spcPct val="90000"/>
              </a:lnSpc>
              <a:spcBef>
                <a:spcPts val="1000"/>
              </a:spcBef>
              <a:buFont typeface="Arial" panose="020B0604020202020204" pitchFamily="34" charset="0"/>
              <a:buNone/>
              <a:defRPr sz="1400" kern="1200">
                <a:solidFill>
                  <a:schemeClr val="accent3">
                    <a:lumMod val="20000"/>
                    <a:lumOff val="8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Group 18 – Dani González, Joan Ignasi Guardia, Víctor </a:t>
            </a:r>
            <a:r>
              <a:rPr lang="en-US" i="1" dirty="0" err="1"/>
              <a:t>Fosch</a:t>
            </a:r>
            <a:r>
              <a:rPr lang="en-US" i="1" dirty="0"/>
              <a:t>, Miguel Robledo, Aleix Sicilia</a:t>
            </a:r>
            <a:br>
              <a:rPr lang="es-ES" dirty="0"/>
            </a:br>
            <a:endParaRPr lang="es-ES" dirty="0"/>
          </a:p>
        </p:txBody>
      </p:sp>
      <p:sp>
        <p:nvSpPr>
          <p:cNvPr id="4" name="Rectangle: Rounded Corners 3">
            <a:extLst>
              <a:ext uri="{FF2B5EF4-FFF2-40B4-BE49-F238E27FC236}">
                <a16:creationId xmlns:a16="http://schemas.microsoft.com/office/drawing/2014/main" id="{2887679A-B1A7-7331-B976-62253020C3BA}"/>
              </a:ext>
            </a:extLst>
          </p:cNvPr>
          <p:cNvSpPr/>
          <p:nvPr/>
        </p:nvSpPr>
        <p:spPr>
          <a:xfrm>
            <a:off x="248053" y="2625729"/>
            <a:ext cx="4509857" cy="2632836"/>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bg1"/>
                </a:solidFill>
                <a:latin typeface="Avenir Next LT Pro" panose="020B0504020202020204" pitchFamily="34" charset="77"/>
              </a:rPr>
              <a:t>“11.7 M </a:t>
            </a:r>
            <a:r>
              <a:rPr lang="es-ES" sz="2800" b="1" dirty="0" err="1">
                <a:solidFill>
                  <a:schemeClr val="bg1"/>
                </a:solidFill>
                <a:latin typeface="Avenir Next LT Pro" panose="020B0504020202020204" pitchFamily="34" charset="77"/>
              </a:rPr>
              <a:t>visitors</a:t>
            </a:r>
            <a:r>
              <a:rPr lang="es-ES" sz="2800" b="1" dirty="0">
                <a:solidFill>
                  <a:schemeClr val="bg1"/>
                </a:solidFill>
                <a:latin typeface="Avenir Next LT Pro" panose="020B0504020202020204" pitchFamily="34" charset="77"/>
              </a:rPr>
              <a:t> in Barcelona”, INE</a:t>
            </a:r>
            <a:endParaRPr lang="es-ES" sz="2800" b="1" i="0" u="none" strike="noStrike" spc="0" dirty="0">
              <a:solidFill>
                <a:schemeClr val="bg1"/>
              </a:solidFill>
              <a:effectLst/>
              <a:latin typeface="Avenir Next LT Pro" panose="020B0504020202020204" pitchFamily="34" charset="77"/>
            </a:endParaRPr>
          </a:p>
        </p:txBody>
      </p:sp>
      <p:sp>
        <p:nvSpPr>
          <p:cNvPr id="7" name="Marcador de texto 2">
            <a:extLst>
              <a:ext uri="{FF2B5EF4-FFF2-40B4-BE49-F238E27FC236}">
                <a16:creationId xmlns:a16="http://schemas.microsoft.com/office/drawing/2014/main" id="{F5E8FE2C-3060-69EE-144E-ECCF3A1F06F3}"/>
              </a:ext>
            </a:extLst>
          </p:cNvPr>
          <p:cNvSpPr txBox="1">
            <a:spLocks/>
          </p:cNvSpPr>
          <p:nvPr/>
        </p:nvSpPr>
        <p:spPr>
          <a:xfrm>
            <a:off x="284575" y="552149"/>
            <a:ext cx="6353748" cy="285950"/>
          </a:xfrm>
          <a:prstGeom prst="rect">
            <a:avLst/>
          </a:prstGeom>
        </p:spPr>
        <p:txBody>
          <a:bodyPr vert="horz" lIns="0" tIns="0" rIns="0" bIns="0" rtlCol="0">
            <a:noAutofit/>
          </a:bodyPr>
          <a:lstStyle>
            <a:defPPr>
              <a:defRPr lang="es-ES"/>
            </a:defPPr>
            <a:lvl1pPr marL="228600" indent="-228600" algn="ctr" defTabSz="914400" rtl="0" eaLnBrk="1" latinLnBrk="0" hangingPunct="1">
              <a:lnSpc>
                <a:spcPct val="90000"/>
              </a:lnSpc>
              <a:spcBef>
                <a:spcPts val="1000"/>
              </a:spcBef>
              <a:buFont typeface="Arial" panose="020B0604020202020204" pitchFamily="34" charset="0"/>
              <a:buNone/>
              <a:defRPr sz="1400" kern="1200">
                <a:solidFill>
                  <a:schemeClr val="accent3">
                    <a:lumMod val="20000"/>
                    <a:lumOff val="8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i="1" dirty="0">
                <a:solidFill>
                  <a:schemeClr val="tx1"/>
                </a:solidFill>
              </a:rPr>
              <a:t>At Safe Travels, our mission is simple: </a:t>
            </a:r>
            <a:r>
              <a:rPr lang="en-US" sz="2000" b="1" i="1" dirty="0">
                <a:solidFill>
                  <a:schemeClr val="tx1"/>
                </a:solidFill>
              </a:rPr>
              <a:t>to keep travelers sound &amp; safe and connected unlocking the power of AI.</a:t>
            </a:r>
            <a:br>
              <a:rPr lang="es-ES" sz="2000" b="1" dirty="0">
                <a:solidFill>
                  <a:schemeClr val="tx1"/>
                </a:solidFill>
              </a:rPr>
            </a:br>
            <a:endParaRPr lang="es-ES" sz="2000" b="1" dirty="0">
              <a:solidFill>
                <a:schemeClr val="tx1"/>
              </a:solidFill>
            </a:endParaRPr>
          </a:p>
        </p:txBody>
      </p:sp>
      <p:sp>
        <p:nvSpPr>
          <p:cNvPr id="10" name="Text Placeholder 9">
            <a:extLst>
              <a:ext uri="{FF2B5EF4-FFF2-40B4-BE49-F238E27FC236}">
                <a16:creationId xmlns:a16="http://schemas.microsoft.com/office/drawing/2014/main" id="{1ED12A90-0F25-4B70-7855-591CC63275BC}"/>
              </a:ext>
            </a:extLst>
          </p:cNvPr>
          <p:cNvSpPr>
            <a:spLocks noGrp="1"/>
          </p:cNvSpPr>
          <p:nvPr>
            <p:ph type="body" sz="quarter" idx="11"/>
          </p:nvPr>
        </p:nvSpPr>
        <p:spPr/>
        <p:txBody>
          <a:bodyPr/>
          <a:lstStyle/>
          <a:p>
            <a:r>
              <a:rPr lang="en-US" dirty="0"/>
              <a:t>March 2025</a:t>
            </a:r>
            <a:endParaRPr lang="es-ES" dirty="0"/>
          </a:p>
        </p:txBody>
      </p:sp>
    </p:spTree>
    <p:extLst>
      <p:ext uri="{BB962C8B-B14F-4D97-AF65-F5344CB8AC3E}">
        <p14:creationId xmlns:p14="http://schemas.microsoft.com/office/powerpoint/2010/main" val="104493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6EFD27-DC4E-9751-39B1-ADD774198C3D}"/>
              </a:ext>
            </a:extLst>
          </p:cNvPr>
          <p:cNvSpPr>
            <a:spLocks noGrp="1"/>
          </p:cNvSpPr>
          <p:nvPr>
            <p:ph type="title"/>
          </p:nvPr>
        </p:nvSpPr>
        <p:spPr>
          <a:xfrm>
            <a:off x="877824" y="685800"/>
            <a:ext cx="5218176" cy="1417320"/>
          </a:xfrm>
        </p:spPr>
        <p:txBody>
          <a:bodyPr rtlCol="0"/>
          <a:lstStyle>
            <a:defPPr>
              <a:defRPr lang="es-ES"/>
            </a:defPPr>
          </a:lstStyle>
          <a:p>
            <a:pPr rtl="0"/>
            <a:r>
              <a:rPr lang="es-ES" sz="3200" spc="300" dirty="0">
                <a:solidFill>
                  <a:schemeClr val="bg1"/>
                </a:solidFill>
                <a:effectLst/>
                <a:latin typeface="Posterama" panose="020B0504020200020000" pitchFamily="34" charset="0"/>
                <a:cs typeface="Posterama" panose="020B0504020200020000" pitchFamily="34" charset="0"/>
              </a:rPr>
              <a:t>SCALABILITY</a:t>
            </a:r>
            <a:br>
              <a:rPr lang="es-ES" sz="3200" spc="300" dirty="0">
                <a:solidFill>
                  <a:schemeClr val="bg1"/>
                </a:solidFill>
                <a:latin typeface="Posterama" panose="020B0504020200020000" pitchFamily="34" charset="0"/>
                <a:cs typeface="Posterama" panose="020B0504020200020000" pitchFamily="34" charset="0"/>
              </a:rPr>
            </a:br>
            <a:endParaRPr lang="es-ES" sz="3200" dirty="0"/>
          </a:p>
        </p:txBody>
      </p:sp>
      <p:sp>
        <p:nvSpPr>
          <p:cNvPr id="3" name="Marcador de número de diapositiva 2">
            <a:extLst>
              <a:ext uri="{FF2B5EF4-FFF2-40B4-BE49-F238E27FC236}">
                <a16:creationId xmlns:a16="http://schemas.microsoft.com/office/drawing/2014/main" id="{61DF92B7-9C1D-774F-E7ED-5770E2E1EE45}"/>
              </a:ext>
            </a:extLst>
          </p:cNvPr>
          <p:cNvSpPr>
            <a:spLocks noGrp="1"/>
          </p:cNvSpPr>
          <p:nvPr>
            <p:ph type="sldNum" sz="quarter" idx="11"/>
          </p:nvPr>
        </p:nvSpPr>
        <p:spPr/>
        <p:txBody>
          <a:bodyPr rtlCol="0"/>
          <a:lstStyle>
            <a:defPPr>
              <a:defRPr lang="es-ES"/>
            </a:defPPr>
          </a:lstStyle>
          <a:p>
            <a:pPr rtl="0"/>
            <a:fld id="{5D9ACC8A-FA13-47DD-9722-0749C5E70D5A}" type="slidenum">
              <a:rPr lang="es-ES" smtClean="0"/>
              <a:pPr rtl="0"/>
              <a:t>10</a:t>
            </a:fld>
            <a:endParaRPr lang="es-ES"/>
          </a:p>
        </p:txBody>
      </p:sp>
      <p:sp>
        <p:nvSpPr>
          <p:cNvPr id="7" name="Marcador de texto 6">
            <a:extLst>
              <a:ext uri="{FF2B5EF4-FFF2-40B4-BE49-F238E27FC236}">
                <a16:creationId xmlns:a16="http://schemas.microsoft.com/office/drawing/2014/main" id="{88DF478A-CD05-D287-BF6B-2E1492F9A527}"/>
              </a:ext>
            </a:extLst>
          </p:cNvPr>
          <p:cNvSpPr>
            <a:spLocks noGrp="1"/>
          </p:cNvSpPr>
          <p:nvPr>
            <p:ph type="body" sz="quarter" idx="16"/>
          </p:nvPr>
        </p:nvSpPr>
        <p:spPr>
          <a:xfrm>
            <a:off x="877824" y="1737360"/>
            <a:ext cx="1538205" cy="1225296"/>
          </a:xfrm>
        </p:spPr>
        <p:txBody>
          <a:bodyPr rtlCol="0"/>
          <a:lstStyle>
            <a:defPPr>
              <a:defRPr lang="es-ES"/>
            </a:defPPr>
          </a:lstStyle>
          <a:p>
            <a:pPr rtl="0"/>
            <a:r>
              <a:rPr lang="es-ES" sz="2000" spc="-20" dirty="0">
                <a:latin typeface="Avenir Next LT Pro" panose="020B0504020202020204" pitchFamily="34" charset="77"/>
                <a:cs typeface="Posterama" panose="020B0504020200020000" pitchFamily="34" charset="0"/>
              </a:rPr>
              <a:t>2025+</a:t>
            </a:r>
            <a:r>
              <a:rPr lang="es-ES" sz="2000" spc="-20" dirty="0">
                <a:solidFill>
                  <a:schemeClr val="bg1"/>
                </a:solidFill>
                <a:effectLst/>
                <a:latin typeface="Avenir Next LT Pro" panose="020B0504020202020204" pitchFamily="34" charset="77"/>
                <a:cs typeface="Posterama" panose="020B0504020200020000" pitchFamily="34" charset="0"/>
              </a:rPr>
              <a:t>: Next </a:t>
            </a:r>
            <a:r>
              <a:rPr lang="es-ES" sz="2000" spc="-20" dirty="0" err="1">
                <a:solidFill>
                  <a:schemeClr val="bg1"/>
                </a:solidFill>
                <a:effectLst/>
                <a:latin typeface="Avenir Next LT Pro" panose="020B0504020202020204" pitchFamily="34" charset="77"/>
                <a:cs typeface="Posterama" panose="020B0504020200020000" pitchFamily="34" charset="0"/>
              </a:rPr>
              <a:t>steps</a:t>
            </a:r>
            <a:endParaRPr lang="es-ES" sz="2000" spc="-20" dirty="0">
              <a:solidFill>
                <a:schemeClr val="bg1"/>
              </a:solidFill>
              <a:latin typeface="Avenir Next LT Pro" panose="020B0504020202020204" pitchFamily="34" charset="77"/>
              <a:ea typeface="Source Sans Pro" panose="020B0503030403020204" pitchFamily="34" charset="0"/>
              <a:cs typeface="Posterama" panose="020B0504020200020000" pitchFamily="34" charset="0"/>
            </a:endParaRPr>
          </a:p>
          <a:p>
            <a:pPr rtl="0"/>
            <a:endParaRPr lang="es-ES" sz="2000" spc="-20" dirty="0"/>
          </a:p>
        </p:txBody>
      </p:sp>
      <p:sp>
        <p:nvSpPr>
          <p:cNvPr id="4" name="Marcador de contenido 3">
            <a:extLst>
              <a:ext uri="{FF2B5EF4-FFF2-40B4-BE49-F238E27FC236}">
                <a16:creationId xmlns:a16="http://schemas.microsoft.com/office/drawing/2014/main" id="{2A5149DF-7ADA-3871-6E4D-56F787C5C495}"/>
              </a:ext>
            </a:extLst>
          </p:cNvPr>
          <p:cNvSpPr>
            <a:spLocks noGrp="1"/>
          </p:cNvSpPr>
          <p:nvPr>
            <p:ph sz="half" idx="2"/>
          </p:nvPr>
        </p:nvSpPr>
        <p:spPr>
          <a:xfrm>
            <a:off x="2578608" y="1667847"/>
            <a:ext cx="4097400" cy="1225296"/>
          </a:xfrm>
        </p:spPr>
        <p:txBody>
          <a:bodyPr rtlCol="0"/>
          <a:lstStyle>
            <a:defPPr>
              <a:defRPr lang="es-ES"/>
            </a:defPPr>
          </a:lstStyle>
          <a:p>
            <a:pPr marL="285750" indent="-285750" rtl="0">
              <a:spcBef>
                <a:spcPts val="400"/>
              </a:spcBef>
              <a:spcAft>
                <a:spcPts val="0"/>
              </a:spcAft>
              <a:buFont typeface="Courier New" panose="02070309020205020404" pitchFamily="49" charset="0"/>
              <a:buChar char="o"/>
            </a:pPr>
            <a:r>
              <a:rPr lang="es-ES" sz="1800" dirty="0" err="1">
                <a:latin typeface="Avenir Next LT Pro" panose="020B0504020202020204" pitchFamily="34" charset="77"/>
                <a:ea typeface="Source Sans Pro" panose="020B0503030403020204" pitchFamily="34" charset="0"/>
                <a:cs typeface="+mn-lt"/>
              </a:rPr>
              <a:t>Integration</a:t>
            </a:r>
            <a:r>
              <a:rPr lang="es-ES" sz="1800" dirty="0">
                <a:latin typeface="Avenir Next LT Pro" panose="020B0504020202020204" pitchFamily="34" charset="77"/>
                <a:ea typeface="Source Sans Pro" panose="020B0503030403020204" pitchFamily="34" charset="0"/>
                <a:cs typeface="+mn-lt"/>
              </a:rPr>
              <a:t> &amp; </a:t>
            </a:r>
            <a:r>
              <a:rPr lang="es-ES" sz="1800" dirty="0" err="1">
                <a:latin typeface="Avenir Next LT Pro" panose="020B0504020202020204" pitchFamily="34" charset="77"/>
                <a:ea typeface="Source Sans Pro" panose="020B0503030403020204" pitchFamily="34" charset="0"/>
                <a:cs typeface="+mn-lt"/>
              </a:rPr>
              <a:t>collaboration</a:t>
            </a:r>
            <a:r>
              <a:rPr lang="es-ES" sz="1800" dirty="0">
                <a:latin typeface="Avenir Next LT Pro" panose="020B0504020202020204" pitchFamily="34" charset="77"/>
                <a:ea typeface="Source Sans Pro" panose="020B0503030403020204" pitchFamily="34" charset="0"/>
                <a:cs typeface="+mn-lt"/>
              </a:rPr>
              <a:t> </a:t>
            </a:r>
            <a:r>
              <a:rPr lang="es-ES" sz="1800" dirty="0" err="1">
                <a:latin typeface="Avenir Next LT Pro" panose="020B0504020202020204" pitchFamily="34" charset="77"/>
                <a:ea typeface="Source Sans Pro" panose="020B0503030403020204" pitchFamily="34" charset="0"/>
                <a:cs typeface="+mn-lt"/>
              </a:rPr>
              <a:t>with</a:t>
            </a:r>
            <a:r>
              <a:rPr lang="es-ES" sz="1800" dirty="0">
                <a:latin typeface="Avenir Next LT Pro" panose="020B0504020202020204" pitchFamily="34" charset="77"/>
                <a:ea typeface="Source Sans Pro" panose="020B0503030403020204" pitchFamily="34" charset="0"/>
                <a:cs typeface="+mn-lt"/>
              </a:rPr>
              <a:t> </a:t>
            </a:r>
            <a:r>
              <a:rPr lang="es-ES" sz="1800" dirty="0" err="1">
                <a:latin typeface="Avenir Next LT Pro" panose="020B0504020202020204" pitchFamily="34" charset="77"/>
                <a:ea typeface="Source Sans Pro" panose="020B0503030403020204" pitchFamily="34" charset="0"/>
                <a:cs typeface="+mn-lt"/>
              </a:rPr>
              <a:t>each</a:t>
            </a:r>
            <a:r>
              <a:rPr lang="es-ES" sz="1800" dirty="0">
                <a:latin typeface="Avenir Next LT Pro" panose="020B0504020202020204" pitchFamily="34" charset="77"/>
                <a:ea typeface="Source Sans Pro" panose="020B0503030403020204" pitchFamily="34" charset="0"/>
                <a:cs typeface="+mn-lt"/>
              </a:rPr>
              <a:t> local </a:t>
            </a:r>
            <a:r>
              <a:rPr lang="es-ES" sz="1800" dirty="0" err="1">
                <a:latin typeface="Avenir Next LT Pro" panose="020B0504020202020204" pitchFamily="34" charset="77"/>
                <a:ea typeface="Source Sans Pro" panose="020B0503030403020204" pitchFamily="34" charset="0"/>
                <a:cs typeface="+mn-lt"/>
              </a:rPr>
              <a:t>system</a:t>
            </a:r>
            <a:r>
              <a:rPr lang="es-ES" sz="1800" dirty="0">
                <a:latin typeface="Avenir Next LT Pro" panose="020B0504020202020204" pitchFamily="34" charset="77"/>
                <a:ea typeface="Source Sans Pro" panose="020B0503030403020204" pitchFamily="34" charset="0"/>
                <a:cs typeface="+mn-lt"/>
              </a:rPr>
              <a:t> </a:t>
            </a:r>
          </a:p>
          <a:p>
            <a:pPr marL="285750" indent="-285750" rtl="0">
              <a:spcBef>
                <a:spcPts val="400"/>
              </a:spcBef>
              <a:spcAft>
                <a:spcPts val="0"/>
              </a:spcAft>
              <a:buFont typeface="Courier New" panose="02070309020205020404" pitchFamily="49" charset="0"/>
              <a:buChar char="o"/>
            </a:pPr>
            <a:r>
              <a:rPr lang="es-ES" sz="1800" b="0" dirty="0" err="1">
                <a:solidFill>
                  <a:schemeClr val="bg1"/>
                </a:solidFill>
                <a:latin typeface="Avenir Next LT Pro" panose="020B0504020202020204" pitchFamily="34" charset="77"/>
                <a:ea typeface="Source Sans Pro" panose="020B0503030403020204" pitchFamily="34" charset="0"/>
                <a:cs typeface="+mn-lt"/>
              </a:rPr>
              <a:t>Regulatory</a:t>
            </a:r>
            <a:r>
              <a:rPr lang="es-ES" sz="1800" b="0" dirty="0">
                <a:solidFill>
                  <a:schemeClr val="bg1"/>
                </a:solidFill>
                <a:latin typeface="Avenir Next LT Pro" panose="020B0504020202020204" pitchFamily="34" charset="77"/>
                <a:ea typeface="Source Sans Pro" panose="020B0503030403020204" pitchFamily="34" charset="0"/>
                <a:cs typeface="+mn-lt"/>
              </a:rPr>
              <a:t> </a:t>
            </a:r>
            <a:r>
              <a:rPr lang="es-ES" sz="1800" b="0" dirty="0" err="1">
                <a:solidFill>
                  <a:schemeClr val="bg1"/>
                </a:solidFill>
                <a:latin typeface="Avenir Next LT Pro" panose="020B0504020202020204" pitchFamily="34" charset="77"/>
                <a:ea typeface="Source Sans Pro" panose="020B0503030403020204" pitchFamily="34" charset="0"/>
                <a:cs typeface="+mn-lt"/>
              </a:rPr>
              <a:t>affairs</a:t>
            </a:r>
            <a:r>
              <a:rPr lang="es-ES" sz="1800" b="0" dirty="0">
                <a:solidFill>
                  <a:schemeClr val="bg1"/>
                </a:solidFill>
                <a:latin typeface="Avenir Next LT Pro" panose="020B0504020202020204" pitchFamily="34" charset="77"/>
                <a:ea typeface="Source Sans Pro" panose="020B0503030403020204" pitchFamily="34" charset="0"/>
                <a:cs typeface="+mn-lt"/>
              </a:rPr>
              <a:t> </a:t>
            </a:r>
            <a:r>
              <a:rPr lang="es-ES" sz="1800" b="0" dirty="0" err="1">
                <a:solidFill>
                  <a:schemeClr val="bg1"/>
                </a:solidFill>
                <a:latin typeface="Avenir Next LT Pro" panose="020B0504020202020204" pitchFamily="34" charset="77"/>
                <a:ea typeface="Source Sans Pro" panose="020B0503030403020204" pitchFamily="34" charset="0"/>
                <a:cs typeface="+mn-lt"/>
              </a:rPr>
              <a:t>due</a:t>
            </a:r>
            <a:r>
              <a:rPr lang="es-ES" sz="1800" b="0" dirty="0">
                <a:solidFill>
                  <a:schemeClr val="bg1"/>
                </a:solidFill>
                <a:latin typeface="Avenir Next LT Pro" panose="020B0504020202020204" pitchFamily="34" charset="77"/>
                <a:ea typeface="Source Sans Pro" panose="020B0503030403020204" pitchFamily="34" charset="0"/>
                <a:cs typeface="+mn-lt"/>
              </a:rPr>
              <a:t> </a:t>
            </a:r>
            <a:r>
              <a:rPr lang="es-ES" sz="1800" b="0" dirty="0" err="1">
                <a:solidFill>
                  <a:schemeClr val="bg1"/>
                </a:solidFill>
                <a:latin typeface="Avenir Next LT Pro" panose="020B0504020202020204" pitchFamily="34" charset="77"/>
                <a:ea typeface="Source Sans Pro" panose="020B0503030403020204" pitchFamily="34" charset="0"/>
                <a:cs typeface="+mn-lt"/>
              </a:rPr>
              <a:t>to</a:t>
            </a:r>
            <a:r>
              <a:rPr lang="es-ES" sz="1800" b="0" dirty="0">
                <a:solidFill>
                  <a:schemeClr val="bg1"/>
                </a:solidFill>
                <a:latin typeface="Avenir Next LT Pro" panose="020B0504020202020204" pitchFamily="34" charset="77"/>
                <a:ea typeface="Source Sans Pro" panose="020B0503030403020204" pitchFamily="34" charset="0"/>
                <a:cs typeface="+mn-lt"/>
              </a:rPr>
              <a:t> </a:t>
            </a:r>
            <a:r>
              <a:rPr lang="es-ES" sz="1800" b="0" dirty="0" err="1">
                <a:solidFill>
                  <a:schemeClr val="bg1"/>
                </a:solidFill>
                <a:latin typeface="Avenir Next LT Pro" panose="020B0504020202020204" pitchFamily="34" charset="77"/>
                <a:ea typeface="Source Sans Pro" panose="020B0503030403020204" pitchFamily="34" charset="0"/>
                <a:cs typeface="+mn-lt"/>
              </a:rPr>
              <a:t>european</a:t>
            </a:r>
            <a:r>
              <a:rPr lang="es-ES" sz="1800" b="0" dirty="0">
                <a:solidFill>
                  <a:schemeClr val="bg1"/>
                </a:solidFill>
                <a:latin typeface="Avenir Next LT Pro" panose="020B0504020202020204" pitchFamily="34" charset="77"/>
                <a:ea typeface="Source Sans Pro" panose="020B0503030403020204" pitchFamily="34" charset="0"/>
                <a:cs typeface="+mn-lt"/>
              </a:rPr>
              <a:t> data </a:t>
            </a:r>
            <a:r>
              <a:rPr lang="es-ES" sz="1800" b="0" dirty="0" err="1">
                <a:solidFill>
                  <a:schemeClr val="bg1"/>
                </a:solidFill>
                <a:latin typeface="Avenir Next LT Pro" panose="020B0504020202020204" pitchFamily="34" charset="77"/>
                <a:ea typeface="Source Sans Pro" panose="020B0503030403020204" pitchFamily="34" charset="0"/>
                <a:cs typeface="+mn-lt"/>
              </a:rPr>
              <a:t>privacy</a:t>
            </a:r>
            <a:r>
              <a:rPr lang="es-ES" sz="1800" b="0" dirty="0">
                <a:solidFill>
                  <a:schemeClr val="bg1"/>
                </a:solidFill>
                <a:latin typeface="Avenir Next LT Pro" panose="020B0504020202020204" pitchFamily="34" charset="77"/>
                <a:ea typeface="Source Sans Pro" panose="020B0503030403020204" pitchFamily="34" charset="0"/>
                <a:cs typeface="+mn-lt"/>
              </a:rPr>
              <a:t> </a:t>
            </a:r>
            <a:r>
              <a:rPr lang="es-ES" sz="1800" b="0" dirty="0" err="1">
                <a:solidFill>
                  <a:schemeClr val="bg1"/>
                </a:solidFill>
                <a:latin typeface="Avenir Next LT Pro" panose="020B0504020202020204" pitchFamily="34" charset="77"/>
                <a:ea typeface="Source Sans Pro" panose="020B0503030403020204" pitchFamily="34" charset="0"/>
                <a:cs typeface="+mn-lt"/>
              </a:rPr>
              <a:t>laws</a:t>
            </a:r>
            <a:endParaRPr lang="es-ES" sz="1800" b="0" dirty="0">
              <a:solidFill>
                <a:schemeClr val="bg1"/>
              </a:solidFill>
              <a:latin typeface="Avenir Next LT Pro" panose="020B0504020202020204" pitchFamily="34" charset="77"/>
              <a:ea typeface="Source Sans Pro" panose="020B0503030403020204" pitchFamily="34" charset="0"/>
              <a:cs typeface="+mn-lt"/>
            </a:endParaRPr>
          </a:p>
          <a:p>
            <a:pPr marL="285750" indent="-285750" rtl="0">
              <a:spcBef>
                <a:spcPts val="400"/>
              </a:spcBef>
              <a:spcAft>
                <a:spcPts val="0"/>
              </a:spcAft>
              <a:buFont typeface="Courier New" panose="02070309020205020404" pitchFamily="49" charset="0"/>
              <a:buChar char="o"/>
            </a:pPr>
            <a:r>
              <a:rPr lang="es-ES" sz="1800" dirty="0" err="1">
                <a:latin typeface="Avenir Next LT Pro" panose="020B0504020202020204" pitchFamily="34" charset="77"/>
                <a:ea typeface="Source Sans Pro" panose="020B0503030403020204" pitchFamily="34" charset="0"/>
                <a:cs typeface="+mn-lt"/>
              </a:rPr>
              <a:t>Increased</a:t>
            </a:r>
            <a:r>
              <a:rPr lang="es-ES" sz="1800" dirty="0">
                <a:latin typeface="Avenir Next LT Pro" panose="020B0504020202020204" pitchFamily="34" charset="77"/>
                <a:ea typeface="Source Sans Pro" panose="020B0503030403020204" pitchFamily="34" charset="0"/>
                <a:cs typeface="+mn-lt"/>
              </a:rPr>
              <a:t> </a:t>
            </a:r>
            <a:r>
              <a:rPr lang="es-ES" sz="1800" dirty="0" err="1">
                <a:latin typeface="Avenir Next LT Pro" panose="020B0504020202020204" pitchFamily="34" charset="77"/>
                <a:ea typeface="Source Sans Pro" panose="020B0503030403020204" pitchFamily="34" charset="0"/>
                <a:cs typeface="+mn-lt"/>
              </a:rPr>
              <a:t>security</a:t>
            </a:r>
            <a:r>
              <a:rPr lang="es-ES" sz="1800" dirty="0">
                <a:latin typeface="Avenir Next LT Pro" panose="020B0504020202020204" pitchFamily="34" charset="77"/>
                <a:ea typeface="Source Sans Pro" panose="020B0503030403020204" pitchFamily="34" charset="0"/>
                <a:cs typeface="+mn-lt"/>
              </a:rPr>
              <a:t> &amp; data </a:t>
            </a:r>
            <a:r>
              <a:rPr lang="es-ES" sz="1800" dirty="0" err="1">
                <a:latin typeface="Avenir Next LT Pro" panose="020B0504020202020204" pitchFamily="34" charset="77"/>
                <a:ea typeface="Source Sans Pro" panose="020B0503030403020204" pitchFamily="34" charset="0"/>
                <a:cs typeface="+mn-lt"/>
              </a:rPr>
              <a:t>storage</a:t>
            </a:r>
            <a:r>
              <a:rPr lang="es-ES" sz="1800" dirty="0">
                <a:latin typeface="Avenir Next LT Pro" panose="020B0504020202020204" pitchFamily="34" charset="77"/>
                <a:ea typeface="Source Sans Pro" panose="020B0503030403020204" pitchFamily="34" charset="0"/>
                <a:cs typeface="+mn-lt"/>
              </a:rPr>
              <a:t> </a:t>
            </a:r>
            <a:r>
              <a:rPr lang="es-ES" sz="1800" dirty="0" err="1">
                <a:latin typeface="Avenir Next LT Pro" panose="020B0504020202020204" pitchFamily="34" charset="77"/>
                <a:ea typeface="Source Sans Pro" panose="020B0503030403020204" pitchFamily="34" charset="0"/>
                <a:cs typeface="+mn-lt"/>
              </a:rPr>
              <a:t>capacity</a:t>
            </a:r>
            <a:endParaRPr lang="es-ES" sz="1800" dirty="0">
              <a:latin typeface="Avenir Next LT Pro" panose="020B0504020202020204" pitchFamily="34" charset="77"/>
              <a:ea typeface="Source Sans Pro" panose="020B0503030403020204" pitchFamily="34" charset="0"/>
              <a:cs typeface="+mn-lt"/>
            </a:endParaRPr>
          </a:p>
          <a:p>
            <a:pPr marL="285750" indent="-285750" rtl="0">
              <a:spcBef>
                <a:spcPts val="400"/>
              </a:spcBef>
              <a:spcAft>
                <a:spcPts val="0"/>
              </a:spcAft>
              <a:buFont typeface="Courier New" panose="02070309020205020404" pitchFamily="49" charset="0"/>
              <a:buChar char="o"/>
            </a:pPr>
            <a:r>
              <a:rPr lang="es-ES" sz="1800" dirty="0" err="1">
                <a:latin typeface="Avenir Next LT Pro" panose="020B0504020202020204" pitchFamily="34" charset="77"/>
                <a:ea typeface="Source Sans Pro" panose="020B0503030403020204" pitchFamily="34" charset="0"/>
                <a:cs typeface="+mn-lt"/>
              </a:rPr>
              <a:t>Standardize</a:t>
            </a:r>
            <a:r>
              <a:rPr lang="es-ES" sz="1800" dirty="0">
                <a:latin typeface="Avenir Next LT Pro" panose="020B0504020202020204" pitchFamily="34" charset="77"/>
                <a:ea typeface="Source Sans Pro" panose="020B0503030403020204" pitchFamily="34" charset="0"/>
                <a:cs typeface="+mn-lt"/>
              </a:rPr>
              <a:t> </a:t>
            </a:r>
            <a:r>
              <a:rPr lang="es-ES" sz="1800" dirty="0" err="1">
                <a:latin typeface="Avenir Next LT Pro" panose="020B0504020202020204" pitchFamily="34" charset="77"/>
                <a:ea typeface="Source Sans Pro" panose="020B0503030403020204" pitchFamily="34" charset="0"/>
                <a:cs typeface="+mn-lt"/>
              </a:rPr>
              <a:t>emergency</a:t>
            </a:r>
            <a:r>
              <a:rPr lang="es-ES" sz="1800" dirty="0">
                <a:latin typeface="Avenir Next LT Pro" panose="020B0504020202020204" pitchFamily="34" charset="77"/>
                <a:ea typeface="Source Sans Pro" panose="020B0503030403020204" pitchFamily="34" charset="0"/>
                <a:cs typeface="+mn-lt"/>
              </a:rPr>
              <a:t> </a:t>
            </a:r>
            <a:r>
              <a:rPr lang="es-ES" sz="1800" dirty="0" err="1">
                <a:latin typeface="Avenir Next LT Pro" panose="020B0504020202020204" pitchFamily="34" charset="77"/>
                <a:ea typeface="Source Sans Pro" panose="020B0503030403020204" pitchFamily="34" charset="0"/>
                <a:cs typeface="+mn-lt"/>
              </a:rPr>
              <a:t>systems</a:t>
            </a:r>
            <a:r>
              <a:rPr lang="es-ES" sz="1800" dirty="0">
                <a:latin typeface="Avenir Next LT Pro" panose="020B0504020202020204" pitchFamily="34" charset="77"/>
                <a:ea typeface="Source Sans Pro" panose="020B0503030403020204" pitchFamily="34" charset="0"/>
                <a:cs typeface="+mn-lt"/>
              </a:rPr>
              <a:t> </a:t>
            </a:r>
            <a:r>
              <a:rPr lang="es-ES" sz="1800" dirty="0" err="1">
                <a:latin typeface="Avenir Next LT Pro" panose="020B0504020202020204" pitchFamily="34" charset="77"/>
                <a:ea typeface="Source Sans Pro" panose="020B0503030403020204" pitchFamily="34" charset="0"/>
                <a:cs typeface="+mn-lt"/>
              </a:rPr>
              <a:t>communications</a:t>
            </a:r>
            <a:r>
              <a:rPr lang="es-ES" sz="1800" dirty="0">
                <a:latin typeface="Avenir Next LT Pro" panose="020B0504020202020204" pitchFamily="34" charset="77"/>
                <a:ea typeface="Source Sans Pro" panose="020B0503030403020204" pitchFamily="34" charset="0"/>
                <a:cs typeface="+mn-lt"/>
              </a:rPr>
              <a:t> in non-</a:t>
            </a:r>
            <a:r>
              <a:rPr lang="es-ES" sz="1800" dirty="0" err="1">
                <a:latin typeface="Avenir Next LT Pro" panose="020B0504020202020204" pitchFamily="34" charset="77"/>
                <a:ea typeface="Source Sans Pro" panose="020B0503030403020204" pitchFamily="34" charset="0"/>
                <a:cs typeface="+mn-lt"/>
              </a:rPr>
              <a:t>developed</a:t>
            </a:r>
            <a:r>
              <a:rPr lang="es-ES" sz="1800" dirty="0">
                <a:latin typeface="Avenir Next LT Pro" panose="020B0504020202020204" pitchFamily="34" charset="77"/>
                <a:ea typeface="Source Sans Pro" panose="020B0503030403020204" pitchFamily="34" charset="0"/>
                <a:cs typeface="+mn-lt"/>
              </a:rPr>
              <a:t> </a:t>
            </a:r>
            <a:r>
              <a:rPr lang="es-ES" sz="1800" dirty="0" err="1">
                <a:latin typeface="Avenir Next LT Pro" panose="020B0504020202020204" pitchFamily="34" charset="77"/>
                <a:ea typeface="Source Sans Pro" panose="020B0503030403020204" pitchFamily="34" charset="0"/>
                <a:cs typeface="+mn-lt"/>
              </a:rPr>
              <a:t>cities</a:t>
            </a:r>
            <a:endParaRPr lang="es-ES" sz="1800" dirty="0">
              <a:latin typeface="Avenir Next LT Pro" panose="020B0504020202020204" pitchFamily="34" charset="77"/>
              <a:ea typeface="Source Sans Pro" panose="020B0503030403020204" pitchFamily="34" charset="0"/>
              <a:cs typeface="+mn-lt"/>
            </a:endParaRPr>
          </a:p>
          <a:p>
            <a:pPr marL="285750" indent="-285750" rtl="0">
              <a:spcBef>
                <a:spcPts val="400"/>
              </a:spcBef>
              <a:spcAft>
                <a:spcPts val="0"/>
              </a:spcAft>
              <a:buFont typeface="Courier New" panose="02070309020205020404" pitchFamily="49" charset="0"/>
              <a:buChar char="o"/>
            </a:pPr>
            <a:r>
              <a:rPr lang="es-ES" sz="1800" dirty="0" err="1">
                <a:latin typeface="Avenir Next LT Pro" panose="020B0504020202020204" pitchFamily="34" charset="77"/>
                <a:ea typeface="Source Sans Pro" panose="020B0503030403020204" pitchFamily="34" charset="0"/>
                <a:cs typeface="+mn-lt"/>
              </a:rPr>
              <a:t>Discounts</a:t>
            </a:r>
            <a:r>
              <a:rPr lang="es-ES" sz="1800" dirty="0">
                <a:latin typeface="Avenir Next LT Pro" panose="020B0504020202020204" pitchFamily="34" charset="77"/>
                <a:ea typeface="Source Sans Pro" panose="020B0503030403020204" pitchFamily="34" charset="0"/>
                <a:cs typeface="+mn-lt"/>
              </a:rPr>
              <a:t> and </a:t>
            </a:r>
            <a:r>
              <a:rPr lang="es-ES" sz="1800" dirty="0" err="1">
                <a:latin typeface="Avenir Next LT Pro" panose="020B0504020202020204" pitchFamily="34" charset="77"/>
                <a:ea typeface="Source Sans Pro" panose="020B0503030403020204" pitchFamily="34" charset="0"/>
                <a:cs typeface="+mn-lt"/>
              </a:rPr>
              <a:t>collabs</a:t>
            </a:r>
            <a:r>
              <a:rPr lang="es-ES" sz="1800" dirty="0">
                <a:latin typeface="Avenir Next LT Pro" panose="020B0504020202020204" pitchFamily="34" charset="77"/>
                <a:ea typeface="Source Sans Pro" panose="020B0503030403020204" pitchFamily="34" charset="0"/>
                <a:cs typeface="+mn-lt"/>
              </a:rPr>
              <a:t> </a:t>
            </a:r>
            <a:r>
              <a:rPr lang="es-ES" sz="1800" dirty="0" err="1">
                <a:latin typeface="Avenir Next LT Pro" panose="020B0504020202020204" pitchFamily="34" charset="77"/>
                <a:ea typeface="Source Sans Pro" panose="020B0503030403020204" pitchFamily="34" charset="0"/>
                <a:cs typeface="+mn-lt"/>
              </a:rPr>
              <a:t>with</a:t>
            </a:r>
            <a:r>
              <a:rPr lang="es-ES" sz="1800" dirty="0">
                <a:latin typeface="Avenir Next LT Pro" panose="020B0504020202020204" pitchFamily="34" charset="77"/>
                <a:ea typeface="Source Sans Pro" panose="020B0503030403020204" pitchFamily="34" charset="0"/>
                <a:cs typeface="+mn-lt"/>
              </a:rPr>
              <a:t> </a:t>
            </a:r>
            <a:r>
              <a:rPr lang="es-ES" sz="1800" dirty="0" err="1">
                <a:latin typeface="Avenir Next LT Pro" panose="020B0504020202020204" pitchFamily="34" charset="77"/>
                <a:ea typeface="Source Sans Pro" panose="020B0503030403020204" pitchFamily="34" charset="0"/>
                <a:cs typeface="+mn-lt"/>
              </a:rPr>
              <a:t>districts</a:t>
            </a:r>
            <a:endParaRPr lang="es-ES" sz="1800" dirty="0">
              <a:latin typeface="Avenir Next LT Pro" panose="020B0504020202020204" pitchFamily="34" charset="77"/>
              <a:ea typeface="Source Sans Pro" panose="020B0503030403020204" pitchFamily="34" charset="0"/>
              <a:cs typeface="+mn-lt"/>
            </a:endParaRPr>
          </a:p>
          <a:p>
            <a:pPr marL="285750" indent="-285750" rtl="0">
              <a:spcBef>
                <a:spcPts val="400"/>
              </a:spcBef>
              <a:spcAft>
                <a:spcPts val="0"/>
              </a:spcAft>
              <a:buFont typeface="Courier New" panose="02070309020205020404" pitchFamily="49" charset="0"/>
              <a:buChar char="o"/>
            </a:pPr>
            <a:r>
              <a:rPr lang="es-ES" sz="1800" dirty="0" err="1">
                <a:latin typeface="Avenir Next LT Pro" panose="020B0504020202020204" pitchFamily="34" charset="77"/>
                <a:ea typeface="Source Sans Pro" panose="020B0503030403020204" pitchFamily="34" charset="0"/>
                <a:cs typeface="+mn-lt"/>
              </a:rPr>
              <a:t>Others</a:t>
            </a:r>
            <a:endParaRPr lang="es-ES" sz="1800" dirty="0">
              <a:latin typeface="Avenir Next LT Pro" panose="020B0504020202020204" pitchFamily="34" charset="77"/>
              <a:ea typeface="Source Sans Pro" panose="020B0503030403020204" pitchFamily="34" charset="0"/>
              <a:cs typeface="+mn-lt"/>
            </a:endParaRPr>
          </a:p>
          <a:p>
            <a:pPr marL="0" indent="0" rtl="0">
              <a:spcBef>
                <a:spcPts val="400"/>
              </a:spcBef>
              <a:spcAft>
                <a:spcPts val="0"/>
              </a:spcAft>
              <a:buNone/>
            </a:pPr>
            <a:endParaRPr lang="es-ES" sz="1800" b="0" dirty="0">
              <a:solidFill>
                <a:schemeClr val="bg1"/>
              </a:solidFill>
              <a:latin typeface="Avenir Next LT Pro" panose="020B0504020202020204" pitchFamily="34" charset="77"/>
              <a:ea typeface="Source Sans Pro" panose="020B0503030403020204" pitchFamily="34" charset="0"/>
              <a:cs typeface="Segoe UI"/>
            </a:endParaRPr>
          </a:p>
          <a:p>
            <a:pPr rtl="0"/>
            <a:endParaRPr lang="es-ES" sz="1800" dirty="0"/>
          </a:p>
        </p:txBody>
      </p:sp>
      <p:sp>
        <p:nvSpPr>
          <p:cNvPr id="9" name="Marcador de texto 8">
            <a:extLst>
              <a:ext uri="{FF2B5EF4-FFF2-40B4-BE49-F238E27FC236}">
                <a16:creationId xmlns:a16="http://schemas.microsoft.com/office/drawing/2014/main" id="{BCC29CA0-0C19-3579-1249-562A5A45E6ED}"/>
              </a:ext>
            </a:extLst>
          </p:cNvPr>
          <p:cNvSpPr>
            <a:spLocks noGrp="1"/>
          </p:cNvSpPr>
          <p:nvPr>
            <p:ph type="body" sz="quarter" idx="18"/>
          </p:nvPr>
        </p:nvSpPr>
        <p:spPr>
          <a:xfrm>
            <a:off x="842254" y="5034395"/>
            <a:ext cx="1609344" cy="1225296"/>
          </a:xfrm>
        </p:spPr>
        <p:txBody>
          <a:bodyPr rtlCol="0"/>
          <a:lstStyle>
            <a:defPPr>
              <a:defRPr lang="es-ES"/>
            </a:defPPr>
          </a:lstStyle>
          <a:p>
            <a:pPr rtl="0"/>
            <a:r>
              <a:rPr lang="es-ES" sz="2000" spc="-20" dirty="0">
                <a:solidFill>
                  <a:schemeClr val="bg1"/>
                </a:solidFill>
                <a:effectLst/>
                <a:latin typeface="Avenir Next LT Pro" panose="020B0504020202020204" pitchFamily="34" charset="77"/>
                <a:cs typeface="Posterama" panose="020B0504020200020000" pitchFamily="34" charset="0"/>
              </a:rPr>
              <a:t>Long-</a:t>
            </a:r>
            <a:r>
              <a:rPr lang="es-ES" sz="2000" spc="-20" dirty="0" err="1">
                <a:solidFill>
                  <a:schemeClr val="bg1"/>
                </a:solidFill>
                <a:effectLst/>
                <a:latin typeface="Avenir Next LT Pro" panose="020B0504020202020204" pitchFamily="34" charset="77"/>
                <a:cs typeface="Posterama" panose="020B0504020200020000" pitchFamily="34" charset="0"/>
              </a:rPr>
              <a:t>term</a:t>
            </a:r>
            <a:r>
              <a:rPr lang="es-ES" sz="2000" spc="-20" dirty="0">
                <a:solidFill>
                  <a:schemeClr val="bg1"/>
                </a:solidFill>
                <a:effectLst/>
                <a:latin typeface="Avenir Next LT Pro" panose="020B0504020202020204" pitchFamily="34" charset="77"/>
                <a:cs typeface="Posterama" panose="020B0504020200020000" pitchFamily="34" charset="0"/>
              </a:rPr>
              <a:t> </a:t>
            </a:r>
            <a:r>
              <a:rPr lang="es-ES" sz="2000" spc="-20" dirty="0" err="1">
                <a:solidFill>
                  <a:schemeClr val="bg1"/>
                </a:solidFill>
                <a:effectLst/>
                <a:latin typeface="Avenir Next LT Pro" panose="020B0504020202020204" pitchFamily="34" charset="77"/>
                <a:cs typeface="Posterama" panose="020B0504020200020000" pitchFamily="34" charset="0"/>
              </a:rPr>
              <a:t>goals</a:t>
            </a:r>
            <a:r>
              <a:rPr lang="es-ES" sz="2000" spc="-20" dirty="0">
                <a:solidFill>
                  <a:schemeClr val="bg1"/>
                </a:solidFill>
                <a:effectLst/>
                <a:latin typeface="Avenir Next LT Pro" panose="020B0504020202020204" pitchFamily="34" charset="77"/>
                <a:cs typeface="Posterama" panose="020B0504020200020000" pitchFamily="34" charset="0"/>
              </a:rPr>
              <a:t>: </a:t>
            </a:r>
            <a:r>
              <a:rPr lang="es-ES" sz="2000" spc="-20" dirty="0" err="1">
                <a:solidFill>
                  <a:schemeClr val="bg1"/>
                </a:solidFill>
                <a:effectLst/>
                <a:latin typeface="Avenir Next LT Pro" panose="020B0504020202020204" pitchFamily="34" charset="77"/>
                <a:cs typeface="Posterama" panose="020B0504020200020000" pitchFamily="34" charset="0"/>
              </a:rPr>
              <a:t>Purpose-driven</a:t>
            </a:r>
            <a:r>
              <a:rPr lang="es-ES" sz="2000" spc="-20" dirty="0">
                <a:solidFill>
                  <a:schemeClr val="bg1"/>
                </a:solidFill>
                <a:effectLst/>
                <a:latin typeface="Avenir Next LT Pro" panose="020B0504020202020204" pitchFamily="34" charset="77"/>
                <a:cs typeface="Posterama" panose="020B0504020200020000" pitchFamily="34" charset="0"/>
              </a:rPr>
              <a:t> </a:t>
            </a:r>
            <a:r>
              <a:rPr lang="es-ES" sz="2000" spc="-20" dirty="0" err="1">
                <a:solidFill>
                  <a:schemeClr val="bg1"/>
                </a:solidFill>
                <a:effectLst/>
                <a:latin typeface="Avenir Next LT Pro" panose="020B0504020202020204" pitchFamily="34" charset="77"/>
                <a:cs typeface="Posterama" panose="020B0504020200020000" pitchFamily="34" charset="0"/>
              </a:rPr>
              <a:t>company</a:t>
            </a:r>
            <a:endParaRPr lang="es-ES" sz="2000" spc="-20" dirty="0">
              <a:solidFill>
                <a:schemeClr val="bg1"/>
              </a:solidFill>
              <a:latin typeface="Avenir Next LT Pro" panose="020B0504020202020204" pitchFamily="34" charset="77"/>
              <a:ea typeface="Source Sans Pro" panose="020B0503030403020204" pitchFamily="34" charset="0"/>
              <a:cs typeface="Posterama" panose="020B0504020200020000" pitchFamily="34" charset="0"/>
            </a:endParaRPr>
          </a:p>
          <a:p>
            <a:pPr rtl="0"/>
            <a:endParaRPr lang="es-ES" sz="2000" spc="-20" dirty="0"/>
          </a:p>
        </p:txBody>
      </p:sp>
      <p:sp>
        <p:nvSpPr>
          <p:cNvPr id="6" name="Marcador de contenido 5">
            <a:extLst>
              <a:ext uri="{FF2B5EF4-FFF2-40B4-BE49-F238E27FC236}">
                <a16:creationId xmlns:a16="http://schemas.microsoft.com/office/drawing/2014/main" id="{D9957F3F-62D8-DD4A-7E54-F70956B0BCE8}"/>
              </a:ext>
            </a:extLst>
          </p:cNvPr>
          <p:cNvSpPr>
            <a:spLocks noGrp="1"/>
          </p:cNvSpPr>
          <p:nvPr>
            <p:ph sz="half" idx="14"/>
          </p:nvPr>
        </p:nvSpPr>
        <p:spPr>
          <a:xfrm>
            <a:off x="2578608" y="4946904"/>
            <a:ext cx="3415792" cy="1225296"/>
          </a:xfrm>
        </p:spPr>
        <p:txBody>
          <a:bodyPr rtlCol="0"/>
          <a:lstStyle>
            <a:defPPr>
              <a:defRPr lang="es-ES"/>
            </a:defPPr>
          </a:lstStyle>
          <a:p>
            <a:pPr marL="285750" indent="-285750" rtl="0">
              <a:spcBef>
                <a:spcPts val="400"/>
              </a:spcBef>
              <a:spcAft>
                <a:spcPts val="0"/>
              </a:spcAft>
              <a:buFont typeface="Courier New" panose="02070309020205020404" pitchFamily="49" charset="0"/>
              <a:buChar char="o"/>
            </a:pPr>
            <a:r>
              <a:rPr lang="es-ES" sz="1800" b="0" dirty="0" err="1">
                <a:solidFill>
                  <a:schemeClr val="bg1"/>
                </a:solidFill>
                <a:latin typeface="Avenir Next LT Pro" panose="020B0504020202020204" pitchFamily="34" charset="77"/>
                <a:ea typeface="Source Sans Pro" panose="020B0503030403020204" pitchFamily="34" charset="0"/>
                <a:cs typeface="+mn-lt"/>
              </a:rPr>
              <a:t>Expand</a:t>
            </a:r>
            <a:r>
              <a:rPr lang="es-ES" sz="1800" b="0" dirty="0">
                <a:solidFill>
                  <a:schemeClr val="bg1"/>
                </a:solidFill>
                <a:latin typeface="Avenir Next LT Pro" panose="020B0504020202020204" pitchFamily="34" charset="77"/>
                <a:ea typeface="Source Sans Pro" panose="020B0503030403020204" pitchFamily="34" charset="0"/>
                <a:cs typeface="+mn-lt"/>
              </a:rPr>
              <a:t> </a:t>
            </a:r>
            <a:r>
              <a:rPr lang="es-ES" sz="1800" dirty="0" err="1">
                <a:latin typeface="Avenir Next LT Pro" panose="020B0504020202020204" pitchFamily="34" charset="77"/>
                <a:ea typeface="Source Sans Pro" panose="020B0503030403020204" pitchFamily="34" charset="0"/>
                <a:cs typeface="+mn-lt"/>
              </a:rPr>
              <a:t>our</a:t>
            </a:r>
            <a:r>
              <a:rPr lang="es-ES" sz="1800" dirty="0">
                <a:latin typeface="Avenir Next LT Pro" panose="020B0504020202020204" pitchFamily="34" charset="77"/>
                <a:ea typeface="Source Sans Pro" panose="020B0503030403020204" pitchFamily="34" charset="0"/>
                <a:cs typeface="+mn-lt"/>
              </a:rPr>
              <a:t> </a:t>
            </a:r>
            <a:r>
              <a:rPr lang="es-ES" sz="1800" dirty="0" err="1">
                <a:latin typeface="Avenir Next LT Pro" panose="020B0504020202020204" pitchFamily="34" charset="77"/>
                <a:ea typeface="Source Sans Pro" panose="020B0503030403020204" pitchFamily="34" charset="0"/>
                <a:cs typeface="+mn-lt"/>
              </a:rPr>
              <a:t>services</a:t>
            </a:r>
            <a:r>
              <a:rPr lang="es-ES" sz="1800" dirty="0">
                <a:latin typeface="Avenir Next LT Pro" panose="020B0504020202020204" pitchFamily="34" charset="77"/>
                <a:ea typeface="Source Sans Pro" panose="020B0503030403020204" pitchFamily="34" charset="0"/>
                <a:cs typeface="+mn-lt"/>
              </a:rPr>
              <a:t> </a:t>
            </a:r>
            <a:r>
              <a:rPr lang="es-ES" sz="1800" dirty="0" err="1">
                <a:latin typeface="Avenir Next LT Pro" panose="020B0504020202020204" pitchFamily="34" charset="77"/>
                <a:ea typeface="Source Sans Pro" panose="020B0503030403020204" pitchFamily="34" charset="0"/>
                <a:cs typeface="+mn-lt"/>
              </a:rPr>
              <a:t>to</a:t>
            </a:r>
            <a:r>
              <a:rPr lang="es-ES" sz="1800" dirty="0">
                <a:latin typeface="Avenir Next LT Pro" panose="020B0504020202020204" pitchFamily="34" charset="77"/>
                <a:ea typeface="Source Sans Pro" panose="020B0503030403020204" pitchFamily="34" charset="0"/>
                <a:cs typeface="+mn-lt"/>
              </a:rPr>
              <a:t> more </a:t>
            </a:r>
            <a:r>
              <a:rPr lang="es-ES" sz="1800" dirty="0" err="1">
                <a:latin typeface="Avenir Next LT Pro" panose="020B0504020202020204" pitchFamily="34" charset="77"/>
                <a:ea typeface="Source Sans Pro" panose="020B0503030403020204" pitchFamily="34" charset="0"/>
                <a:cs typeface="+mn-lt"/>
              </a:rPr>
              <a:t>cities</a:t>
            </a:r>
            <a:r>
              <a:rPr lang="es-ES" sz="1800" dirty="0">
                <a:latin typeface="Avenir Next LT Pro" panose="020B0504020202020204" pitchFamily="34" charset="77"/>
                <a:ea typeface="Source Sans Pro" panose="020B0503030403020204" pitchFamily="34" charset="0"/>
                <a:cs typeface="+mn-lt"/>
              </a:rPr>
              <a:t> </a:t>
            </a:r>
            <a:r>
              <a:rPr lang="es-ES" sz="1800" b="0" dirty="0" err="1">
                <a:solidFill>
                  <a:schemeClr val="bg1"/>
                </a:solidFill>
                <a:latin typeface="Avenir Next LT Pro" panose="020B0504020202020204" pitchFamily="34" charset="77"/>
                <a:ea typeface="Source Sans Pro" panose="020B0503030403020204" pitchFamily="34" charset="0"/>
                <a:cs typeface="+mn-lt"/>
              </a:rPr>
              <a:t>while</a:t>
            </a:r>
            <a:r>
              <a:rPr lang="es-ES" sz="1800" b="0" dirty="0">
                <a:solidFill>
                  <a:schemeClr val="bg1"/>
                </a:solidFill>
                <a:latin typeface="Avenir Next LT Pro" panose="020B0504020202020204" pitchFamily="34" charset="77"/>
                <a:ea typeface="Source Sans Pro" panose="020B0503030403020204" pitchFamily="34" charset="0"/>
                <a:cs typeface="+mn-lt"/>
              </a:rPr>
              <a:t> </a:t>
            </a:r>
            <a:r>
              <a:rPr lang="es-ES" sz="1800" dirty="0" err="1">
                <a:latin typeface="Avenir Next LT Pro" panose="020B0504020202020204" pitchFamily="34" charset="77"/>
                <a:ea typeface="Source Sans Pro" panose="020B0503030403020204" pitchFamily="34" charset="0"/>
                <a:cs typeface="+mn-lt"/>
              </a:rPr>
              <a:t>we</a:t>
            </a:r>
            <a:r>
              <a:rPr lang="es-ES" sz="1800" dirty="0">
                <a:latin typeface="Avenir Next LT Pro" panose="020B0504020202020204" pitchFamily="34" charset="77"/>
                <a:ea typeface="Source Sans Pro" panose="020B0503030403020204" pitchFamily="34" charset="0"/>
                <a:cs typeface="+mn-lt"/>
              </a:rPr>
              <a:t> </a:t>
            </a:r>
            <a:r>
              <a:rPr lang="es-ES" sz="1800" dirty="0" err="1">
                <a:latin typeface="Avenir Next LT Pro" panose="020B0504020202020204" pitchFamily="34" charset="77"/>
                <a:ea typeface="Source Sans Pro" panose="020B0503030403020204" pitchFamily="34" charset="0"/>
                <a:cs typeface="+mn-lt"/>
              </a:rPr>
              <a:t>s</a:t>
            </a:r>
            <a:r>
              <a:rPr lang="es-ES" sz="1800" b="0" dirty="0" err="1">
                <a:solidFill>
                  <a:schemeClr val="bg1"/>
                </a:solidFill>
                <a:latin typeface="Avenir Next LT Pro" panose="020B0504020202020204" pitchFamily="34" charset="77"/>
                <a:ea typeface="Source Sans Pro" panose="020B0503030403020204" pitchFamily="34" charset="0"/>
                <a:cs typeface="+mn-lt"/>
              </a:rPr>
              <a:t>upport</a:t>
            </a:r>
            <a:r>
              <a:rPr lang="es-ES" sz="1800" b="0" dirty="0">
                <a:solidFill>
                  <a:schemeClr val="bg1"/>
                </a:solidFill>
                <a:latin typeface="Avenir Next LT Pro" panose="020B0504020202020204" pitchFamily="34" charset="77"/>
                <a:ea typeface="Source Sans Pro" panose="020B0503030403020204" pitchFamily="34" charset="0"/>
                <a:cs typeface="+mn-lt"/>
              </a:rPr>
              <a:t> </a:t>
            </a:r>
            <a:r>
              <a:rPr lang="es-ES" sz="1800" b="0" dirty="0" err="1">
                <a:solidFill>
                  <a:schemeClr val="bg1"/>
                </a:solidFill>
                <a:latin typeface="Avenir Next LT Pro" panose="020B0504020202020204" pitchFamily="34" charset="77"/>
                <a:ea typeface="Source Sans Pro" panose="020B0503030403020204" pitchFamily="34" charset="0"/>
                <a:cs typeface="+mn-lt"/>
              </a:rPr>
              <a:t>our</a:t>
            </a:r>
            <a:r>
              <a:rPr lang="es-ES" sz="1800" b="0" dirty="0">
                <a:solidFill>
                  <a:schemeClr val="bg1"/>
                </a:solidFill>
                <a:latin typeface="Avenir Next LT Pro" panose="020B0504020202020204" pitchFamily="34" charset="77"/>
                <a:ea typeface="Source Sans Pro" panose="020B0503030403020204" pitchFamily="34" charset="0"/>
                <a:cs typeface="+mn-lt"/>
              </a:rPr>
              <a:t> </a:t>
            </a:r>
            <a:r>
              <a:rPr lang="es-ES" sz="1800" b="0" dirty="0" err="1">
                <a:solidFill>
                  <a:schemeClr val="bg1"/>
                </a:solidFill>
                <a:latin typeface="Avenir Next LT Pro" panose="020B0504020202020204" pitchFamily="34" charset="77"/>
                <a:ea typeface="Source Sans Pro" panose="020B0503030403020204" pitchFamily="34" charset="0"/>
                <a:cs typeface="+mn-lt"/>
              </a:rPr>
              <a:t>communities</a:t>
            </a:r>
            <a:r>
              <a:rPr lang="es-ES" sz="1800" b="0" dirty="0">
                <a:solidFill>
                  <a:schemeClr val="bg1"/>
                </a:solidFill>
                <a:latin typeface="Avenir Next LT Pro" panose="020B0504020202020204" pitchFamily="34" charset="77"/>
                <a:ea typeface="Source Sans Pro" panose="020B0503030403020204" pitchFamily="34" charset="0"/>
                <a:cs typeface="+mn-lt"/>
              </a:rPr>
              <a:t> </a:t>
            </a:r>
            <a:r>
              <a:rPr lang="es-ES" sz="1800" b="0" dirty="0" err="1">
                <a:solidFill>
                  <a:schemeClr val="bg1"/>
                </a:solidFill>
                <a:latin typeface="Avenir Next LT Pro" panose="020B0504020202020204" pitchFamily="34" charset="77"/>
                <a:ea typeface="Source Sans Pro" panose="020B0503030403020204" pitchFamily="34" charset="0"/>
                <a:cs typeface="+mn-lt"/>
              </a:rPr>
              <a:t>with</a:t>
            </a:r>
            <a:r>
              <a:rPr lang="es-ES" sz="1800" b="0" dirty="0">
                <a:solidFill>
                  <a:schemeClr val="bg1"/>
                </a:solidFill>
                <a:latin typeface="Avenir Next LT Pro" panose="020B0504020202020204" pitchFamily="34" charset="77"/>
                <a:ea typeface="Source Sans Pro" panose="020B0503030403020204" pitchFamily="34" charset="0"/>
                <a:cs typeface="+mn-lt"/>
              </a:rPr>
              <a:t> data </a:t>
            </a:r>
            <a:r>
              <a:rPr lang="es-ES" sz="1800" b="0" dirty="0" err="1">
                <a:solidFill>
                  <a:schemeClr val="bg1"/>
                </a:solidFill>
                <a:latin typeface="Avenir Next LT Pro" panose="020B0504020202020204" pitchFamily="34" charset="77"/>
                <a:ea typeface="Source Sans Pro" panose="020B0503030403020204" pitchFamily="34" charset="0"/>
                <a:cs typeface="+mn-lt"/>
              </a:rPr>
              <a:t>transparency</a:t>
            </a:r>
            <a:endParaRPr lang="es-ES" sz="1800" b="0" dirty="0">
              <a:solidFill>
                <a:schemeClr val="bg1"/>
              </a:solidFill>
              <a:latin typeface="Avenir Next LT Pro" panose="020B0504020202020204" pitchFamily="34" charset="77"/>
              <a:ea typeface="Source Sans Pro" panose="020B0503030403020204" pitchFamily="34" charset="0"/>
              <a:cs typeface="+mn-lt"/>
            </a:endParaRPr>
          </a:p>
          <a:p>
            <a:pPr marL="285750" indent="-285750" rtl="0">
              <a:spcBef>
                <a:spcPts val="400"/>
              </a:spcBef>
              <a:spcAft>
                <a:spcPts val="0"/>
              </a:spcAft>
              <a:buFont typeface="Courier New" panose="02070309020205020404" pitchFamily="49" charset="0"/>
              <a:buChar char="o"/>
            </a:pPr>
            <a:r>
              <a:rPr lang="es-ES" sz="1800" dirty="0" err="1">
                <a:latin typeface="Avenir Next LT Pro" panose="020B0504020202020204" pitchFamily="34" charset="77"/>
                <a:ea typeface="Source Sans Pro" panose="020B0503030403020204" pitchFamily="34" charset="0"/>
                <a:cs typeface="+mn-lt"/>
              </a:rPr>
              <a:t>Scale</a:t>
            </a:r>
            <a:r>
              <a:rPr lang="es-ES" sz="1800" dirty="0">
                <a:latin typeface="Avenir Next LT Pro" panose="020B0504020202020204" pitchFamily="34" charset="77"/>
                <a:ea typeface="Source Sans Pro" panose="020B0503030403020204" pitchFamily="34" charset="0"/>
                <a:cs typeface="+mn-lt"/>
              </a:rPr>
              <a:t> </a:t>
            </a:r>
            <a:r>
              <a:rPr lang="es-ES" sz="1800" dirty="0" err="1">
                <a:latin typeface="Avenir Next LT Pro" panose="020B0504020202020204" pitchFamily="34" charset="77"/>
                <a:ea typeface="Source Sans Pro" panose="020B0503030403020204" pitchFamily="34" charset="0"/>
                <a:cs typeface="+mn-lt"/>
              </a:rPr>
              <a:t>to</a:t>
            </a:r>
            <a:r>
              <a:rPr lang="es-ES" sz="1800" dirty="0">
                <a:latin typeface="Avenir Next LT Pro" panose="020B0504020202020204" pitchFamily="34" charset="77"/>
                <a:ea typeface="Source Sans Pro" panose="020B0503030403020204" pitchFamily="34" charset="0"/>
                <a:cs typeface="+mn-lt"/>
              </a:rPr>
              <a:t> new </a:t>
            </a:r>
            <a:r>
              <a:rPr lang="es-ES" sz="1800" dirty="0" err="1">
                <a:latin typeface="Avenir Next LT Pro" panose="020B0504020202020204" pitchFamily="34" charset="77"/>
                <a:ea typeface="Source Sans Pro" panose="020B0503030403020204" pitchFamily="34" charset="0"/>
                <a:cs typeface="+mn-lt"/>
              </a:rPr>
              <a:t>scopes</a:t>
            </a:r>
            <a:r>
              <a:rPr lang="es-ES" sz="1800" dirty="0">
                <a:latin typeface="Avenir Next LT Pro" panose="020B0504020202020204" pitchFamily="34" charset="77"/>
                <a:ea typeface="Source Sans Pro" panose="020B0503030403020204" pitchFamily="34" charset="0"/>
                <a:cs typeface="+mn-lt"/>
              </a:rPr>
              <a:t> </a:t>
            </a:r>
            <a:r>
              <a:rPr lang="es-ES" sz="1800" dirty="0" err="1">
                <a:latin typeface="Avenir Next LT Pro" panose="020B0504020202020204" pitchFamily="34" charset="77"/>
                <a:ea typeface="Source Sans Pro" panose="020B0503030403020204" pitchFamily="34" charset="0"/>
                <a:cs typeface="+mn-lt"/>
              </a:rPr>
              <a:t>about</a:t>
            </a:r>
            <a:r>
              <a:rPr lang="es-ES" sz="1800" dirty="0">
                <a:latin typeface="Avenir Next LT Pro" panose="020B0504020202020204" pitchFamily="34" charset="77"/>
                <a:ea typeface="Source Sans Pro" panose="020B0503030403020204" pitchFamily="34" charset="0"/>
                <a:cs typeface="+mn-lt"/>
              </a:rPr>
              <a:t> </a:t>
            </a:r>
            <a:r>
              <a:rPr lang="es-ES" sz="1800" dirty="0" err="1">
                <a:latin typeface="Avenir Next LT Pro" panose="020B0504020202020204" pitchFamily="34" charset="77"/>
                <a:ea typeface="Source Sans Pro" panose="020B0503030403020204" pitchFamily="34" charset="0"/>
                <a:cs typeface="+mn-lt"/>
              </a:rPr>
              <a:t>security</a:t>
            </a:r>
            <a:endParaRPr lang="es-ES" sz="1800" dirty="0"/>
          </a:p>
        </p:txBody>
      </p:sp>
      <p:pic>
        <p:nvPicPr>
          <p:cNvPr id="12" name="Graphic 11" descr="Rocket with solid fill">
            <a:extLst>
              <a:ext uri="{FF2B5EF4-FFF2-40B4-BE49-F238E27FC236}">
                <a16:creationId xmlns:a16="http://schemas.microsoft.com/office/drawing/2014/main" id="{03A4CA14-4E63-C784-9017-B5F9C79E9E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81822" y="52082"/>
            <a:ext cx="1685278" cy="1685278"/>
          </a:xfrm>
          <a:prstGeom prst="rect">
            <a:avLst/>
          </a:prstGeom>
        </p:spPr>
      </p:pic>
      <p:sp>
        <p:nvSpPr>
          <p:cNvPr id="5" name="Título 1">
            <a:extLst>
              <a:ext uri="{FF2B5EF4-FFF2-40B4-BE49-F238E27FC236}">
                <a16:creationId xmlns:a16="http://schemas.microsoft.com/office/drawing/2014/main" id="{3DE868DA-64CE-4FF0-5616-F0DFCD07F15E}"/>
              </a:ext>
            </a:extLst>
          </p:cNvPr>
          <p:cNvSpPr txBox="1">
            <a:spLocks/>
          </p:cNvSpPr>
          <p:nvPr/>
        </p:nvSpPr>
        <p:spPr>
          <a:xfrm>
            <a:off x="6862438" y="685800"/>
            <a:ext cx="3467673" cy="1197864"/>
          </a:xfrm>
          <a:prstGeom prst="rect">
            <a:avLst/>
          </a:prstGeom>
          <a:noFill/>
        </p:spPr>
        <p:txBody>
          <a:bodyPr vert="horz" lIns="0" tIns="45720" rIns="0" bIns="45720" rtlCol="0" anchor="t" anchorCtr="0">
            <a:noAutofit/>
          </a:bodyPr>
          <a:lstStyle>
            <a:defPPr>
              <a:defRPr lang="es-ES"/>
            </a:defPPr>
            <a:lvl1pPr algn="l" defTabSz="914400" rtl="0" eaLnBrk="1" latinLnBrk="0" hangingPunct="1">
              <a:lnSpc>
                <a:spcPct val="85000"/>
              </a:lnSpc>
              <a:spcBef>
                <a:spcPts val="1000"/>
              </a:spcBef>
              <a:spcAft>
                <a:spcPts val="1200"/>
              </a:spcAft>
              <a:buNone/>
              <a:defRPr lang="es-ES" sz="3800" b="1" i="0" kern="1200" cap="all" spc="300" baseline="0">
                <a:solidFill>
                  <a:schemeClr val="bg1"/>
                </a:solidFill>
                <a:latin typeface="+mj-lt"/>
                <a:ea typeface="Source Sans Pro Black" panose="020B0503030403020204" pitchFamily="34" charset="0"/>
                <a:cs typeface="+mj-cs"/>
              </a:defRPr>
            </a:lvl1pPr>
          </a:lstStyle>
          <a:p>
            <a:r>
              <a:rPr lang="es-ES" sz="3200" spc="0"/>
              <a:t>KEY partners</a:t>
            </a:r>
            <a:endParaRPr lang="es-ES" sz="3200" spc="0" dirty="0"/>
          </a:p>
        </p:txBody>
      </p:sp>
      <p:pic>
        <p:nvPicPr>
          <p:cNvPr id="8" name="Marcador de posición de imagen 11" descr="Gráfico lineal con relleno sólido">
            <a:extLst>
              <a:ext uri="{FF2B5EF4-FFF2-40B4-BE49-F238E27FC236}">
                <a16:creationId xmlns:a16="http://schemas.microsoft.com/office/drawing/2014/main" id="{61FFC704-836E-A5C2-60EA-C25EAD8DB3D9}"/>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868212" y="1668136"/>
            <a:ext cx="658368" cy="658368"/>
          </a:xfrm>
          <a:prstGeom prst="rect">
            <a:avLst/>
          </a:prstGeom>
          <a:noFill/>
        </p:spPr>
      </p:pic>
      <p:sp>
        <p:nvSpPr>
          <p:cNvPr id="10" name="Marcador de texto 20">
            <a:extLst>
              <a:ext uri="{FF2B5EF4-FFF2-40B4-BE49-F238E27FC236}">
                <a16:creationId xmlns:a16="http://schemas.microsoft.com/office/drawing/2014/main" id="{9A8519C5-F0CD-2B44-D3BD-039CCB40A5A0}"/>
              </a:ext>
            </a:extLst>
          </p:cNvPr>
          <p:cNvSpPr txBox="1">
            <a:spLocks/>
          </p:cNvSpPr>
          <p:nvPr/>
        </p:nvSpPr>
        <p:spPr>
          <a:xfrm>
            <a:off x="7892340" y="1667847"/>
            <a:ext cx="2441448" cy="658812"/>
          </a:xfrm>
          <a:prstGeom prst="rect">
            <a:avLst/>
          </a:prstGeom>
          <a:noFill/>
        </p:spPr>
        <p:txBody>
          <a:bodyPr vert="horz" lIns="0" tIns="0" rIns="0" bIns="0" rtlCol="0" anchor="t">
            <a:noAutofit/>
          </a:bodyPr>
          <a:lstStyle>
            <a:defPPr>
              <a:defRPr lang="es-ES"/>
            </a:defPPr>
            <a:lvl1pPr marL="0" indent="0" algn="l" defTabSz="914400" rtl="0" eaLnBrk="1" latinLnBrk="0" hangingPunct="1">
              <a:lnSpc>
                <a:spcPct val="85000"/>
              </a:lnSpc>
              <a:spcBef>
                <a:spcPts val="1000"/>
              </a:spcBef>
              <a:spcAft>
                <a:spcPts val="1200"/>
              </a:spcAft>
              <a:buFontTx/>
              <a:buNone/>
              <a:defRPr lang="es-ES" sz="1800" b="1" i="0" kern="1200" spc="100" baseline="0">
                <a:solidFill>
                  <a:schemeClr val="bg1"/>
                </a:solidFill>
                <a:latin typeface="+mn-lt"/>
                <a:ea typeface="Source Sans Pro Black" panose="020B0503030403020204" pitchFamily="34" charset="0"/>
                <a:cs typeface="+mn-cs"/>
              </a:defRPr>
            </a:lvl1pPr>
            <a:lvl2pPr marL="283464" indent="-283464" algn="l" defTabSz="914400" rtl="0" eaLnBrk="1" latinLnBrk="0" hangingPunct="1">
              <a:lnSpc>
                <a:spcPct val="100000"/>
              </a:lnSpc>
              <a:spcBef>
                <a:spcPts val="1000"/>
              </a:spcBef>
              <a:spcAft>
                <a:spcPts val="1200"/>
              </a:spcAft>
              <a:buFont typeface="Arial" panose="020B0604020202020204" pitchFamily="34" charset="0"/>
              <a:buChar char="•"/>
              <a:defRPr lang="es-ES" sz="1600" b="0" i="0" kern="1200" spc="100" baseline="0" dirty="0">
                <a:solidFill>
                  <a:schemeClr val="bg2">
                    <a:lumMod val="25000"/>
                  </a:schemeClr>
                </a:solidFill>
                <a:latin typeface="+mn-lt"/>
                <a:ea typeface="Source Sans Pro Black" panose="020B0503030403020204" pitchFamily="34" charset="0"/>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s-ES" sz="1600" b="0" i="0" kern="1200" spc="100" baseline="0" dirty="0">
                <a:solidFill>
                  <a:schemeClr val="bg2">
                    <a:lumMod val="25000"/>
                  </a:schemeClr>
                </a:solidFill>
                <a:latin typeface="+mn-lt"/>
                <a:ea typeface="Source Sans Pro Black" panose="020B0503030403020204" pitchFamily="34" charset="0"/>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s-ES" sz="1600" b="0" i="0" kern="1200" spc="100" baseline="0" dirty="0" smtClean="0">
                <a:solidFill>
                  <a:schemeClr val="bg2">
                    <a:lumMod val="25000"/>
                  </a:schemeClr>
                </a:solidFill>
                <a:latin typeface="+mn-lt"/>
                <a:ea typeface="Source Sans Pro Black" panose="020B0503030403020204" pitchFamily="34" charset="0"/>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s-ES" sz="1600" b="0" i="0" kern="1200" spc="100" baseline="0" dirty="0" smtClean="0">
                <a:solidFill>
                  <a:schemeClr val="bg2">
                    <a:lumMod val="25000"/>
                  </a:schemeClr>
                </a:solidFill>
                <a:latin typeface="+mn-lt"/>
                <a:ea typeface="Source Sans Pro Black" panose="020B0503030403020204" pitchFamily="34" charset="0"/>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s-E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s-E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s-E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lang="es-ES" sz="1200" kern="1200">
                <a:solidFill>
                  <a:schemeClr val="tx1"/>
                </a:solidFill>
                <a:latin typeface="+mn-lt"/>
                <a:ea typeface="+mn-ea"/>
                <a:cs typeface="+mn-cs"/>
              </a:defRPr>
            </a:lvl9pPr>
          </a:lstStyle>
          <a:p>
            <a:r>
              <a:rPr lang="en-US" dirty="0"/>
              <a:t>Local Institutions, insurance companies and EU commission</a:t>
            </a:r>
          </a:p>
        </p:txBody>
      </p:sp>
      <p:sp>
        <p:nvSpPr>
          <p:cNvPr id="11" name="Marcador de texto 21">
            <a:extLst>
              <a:ext uri="{FF2B5EF4-FFF2-40B4-BE49-F238E27FC236}">
                <a16:creationId xmlns:a16="http://schemas.microsoft.com/office/drawing/2014/main" id="{FF456D40-1CA3-DA62-3839-C0AD4262DAD8}"/>
              </a:ext>
            </a:extLst>
          </p:cNvPr>
          <p:cNvSpPr>
            <a:spLocks noGrp="1"/>
          </p:cNvSpPr>
          <p:nvPr>
            <p:ph type="body" sz="quarter" idx="17"/>
          </p:nvPr>
        </p:nvSpPr>
        <p:spPr>
          <a:xfrm>
            <a:off x="7892339" y="2947518"/>
            <a:ext cx="3228239" cy="722376"/>
          </a:xfrm>
        </p:spPr>
        <p:txBody>
          <a:bodyPr rtlCol="0"/>
          <a:lstStyle>
            <a:defPPr>
              <a:defRPr lang="es-ES"/>
            </a:defPPr>
          </a:lstStyle>
          <a:p>
            <a:pPr marL="0" indent="0" rtl="0">
              <a:buNone/>
            </a:pPr>
            <a:r>
              <a:rPr lang="es-ES" sz="1800" dirty="0"/>
              <a:t>SERVICE PROVIDERS: Nokia, </a:t>
            </a:r>
            <a:r>
              <a:rPr lang="es-ES" sz="1800" dirty="0" err="1"/>
              <a:t>PowerBI</a:t>
            </a:r>
            <a:r>
              <a:rPr lang="es-ES" sz="1800" dirty="0"/>
              <a:t> and SQL </a:t>
            </a:r>
            <a:r>
              <a:rPr lang="es-ES" sz="1800" dirty="0" err="1"/>
              <a:t>databases</a:t>
            </a:r>
            <a:endParaRPr lang="es-ES" sz="1800" dirty="0"/>
          </a:p>
        </p:txBody>
      </p:sp>
      <p:pic>
        <p:nvPicPr>
          <p:cNvPr id="13" name="Marcador de posición de imagen 13" descr="Flecha: Giro vertical en U con relleno sólido">
            <a:extLst>
              <a:ext uri="{FF2B5EF4-FFF2-40B4-BE49-F238E27FC236}">
                <a16:creationId xmlns:a16="http://schemas.microsoft.com/office/drawing/2014/main" id="{9ADC32E6-FF41-AC37-C8A9-E29C304A18BE}"/>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868212" y="4004518"/>
            <a:ext cx="658368" cy="658368"/>
          </a:xfrm>
          <a:prstGeom prst="rect">
            <a:avLst/>
          </a:prstGeom>
        </p:spPr>
      </p:pic>
      <p:sp>
        <p:nvSpPr>
          <p:cNvPr id="14" name="Marcador de texto 22">
            <a:extLst>
              <a:ext uri="{FF2B5EF4-FFF2-40B4-BE49-F238E27FC236}">
                <a16:creationId xmlns:a16="http://schemas.microsoft.com/office/drawing/2014/main" id="{FB943252-ACAC-AA0F-34C9-09CD9AEC9192}"/>
              </a:ext>
            </a:extLst>
          </p:cNvPr>
          <p:cNvSpPr txBox="1">
            <a:spLocks/>
          </p:cNvSpPr>
          <p:nvPr/>
        </p:nvSpPr>
        <p:spPr>
          <a:xfrm>
            <a:off x="7892339" y="4004296"/>
            <a:ext cx="3880553" cy="658812"/>
          </a:xfrm>
          <a:prstGeom prst="rect">
            <a:avLst/>
          </a:prstGeom>
          <a:noFill/>
        </p:spPr>
        <p:txBody>
          <a:bodyPr vert="horz" lIns="0" tIns="0" rIns="0" bIns="0" rtlCol="0" anchor="t">
            <a:noAutofit/>
          </a:bodyPr>
          <a:lstStyle>
            <a:defPPr>
              <a:defRPr lang="es-ES"/>
            </a:defPPr>
            <a:lvl1pPr marL="0" indent="0" algn="l" defTabSz="914400" rtl="0" eaLnBrk="1" latinLnBrk="0" hangingPunct="1">
              <a:lnSpc>
                <a:spcPct val="85000"/>
              </a:lnSpc>
              <a:spcBef>
                <a:spcPts val="1000"/>
              </a:spcBef>
              <a:spcAft>
                <a:spcPts val="1200"/>
              </a:spcAft>
              <a:buFontTx/>
              <a:buNone/>
              <a:defRPr lang="es-ES" sz="1800" b="1" i="0" kern="1200" spc="100" baseline="0">
                <a:solidFill>
                  <a:schemeClr val="bg1"/>
                </a:solidFill>
                <a:latin typeface="+mn-lt"/>
                <a:ea typeface="Source Sans Pro Black" panose="020B0503030403020204" pitchFamily="34" charset="0"/>
                <a:cs typeface="+mn-cs"/>
              </a:defRPr>
            </a:lvl1pPr>
            <a:lvl2pPr marL="283464" indent="-283464" algn="l" defTabSz="914400" rtl="0" eaLnBrk="1" latinLnBrk="0" hangingPunct="1">
              <a:lnSpc>
                <a:spcPct val="100000"/>
              </a:lnSpc>
              <a:spcBef>
                <a:spcPts val="1000"/>
              </a:spcBef>
              <a:spcAft>
                <a:spcPts val="1200"/>
              </a:spcAft>
              <a:buFont typeface="Arial" panose="020B0604020202020204" pitchFamily="34" charset="0"/>
              <a:buChar char="•"/>
              <a:defRPr lang="es-ES" sz="1600" b="0" i="0" kern="1200" spc="100" baseline="0" dirty="0">
                <a:solidFill>
                  <a:schemeClr val="bg2">
                    <a:lumMod val="25000"/>
                  </a:schemeClr>
                </a:solidFill>
                <a:latin typeface="+mn-lt"/>
                <a:ea typeface="Source Sans Pro Black" panose="020B0503030403020204" pitchFamily="34" charset="0"/>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s-ES" sz="1600" b="0" i="0" kern="1200" spc="100" baseline="0" dirty="0">
                <a:solidFill>
                  <a:schemeClr val="bg2">
                    <a:lumMod val="25000"/>
                  </a:schemeClr>
                </a:solidFill>
                <a:latin typeface="+mn-lt"/>
                <a:ea typeface="Source Sans Pro Black" panose="020B0503030403020204" pitchFamily="34" charset="0"/>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s-ES" sz="1600" b="0" i="0" kern="1200" spc="100" baseline="0" dirty="0" smtClean="0">
                <a:solidFill>
                  <a:schemeClr val="bg2">
                    <a:lumMod val="25000"/>
                  </a:schemeClr>
                </a:solidFill>
                <a:latin typeface="+mn-lt"/>
                <a:ea typeface="Source Sans Pro Black" panose="020B0503030403020204" pitchFamily="34" charset="0"/>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s-ES" sz="1600" b="0" i="0" kern="1200" spc="100" baseline="0" dirty="0" smtClean="0">
                <a:solidFill>
                  <a:schemeClr val="bg2">
                    <a:lumMod val="25000"/>
                  </a:schemeClr>
                </a:solidFill>
                <a:latin typeface="+mn-lt"/>
                <a:ea typeface="Source Sans Pro Black" panose="020B0503030403020204" pitchFamily="34" charset="0"/>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s-E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s-E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s-E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lang="es-ES" sz="1200" kern="1200">
                <a:solidFill>
                  <a:schemeClr val="tx1"/>
                </a:solidFill>
                <a:latin typeface="+mn-lt"/>
                <a:ea typeface="+mn-ea"/>
                <a:cs typeface="+mn-cs"/>
              </a:defRPr>
            </a:lvl9pPr>
          </a:lstStyle>
          <a:p>
            <a:r>
              <a:rPr lang="en-US" dirty="0"/>
              <a:t>VERIFICATION SERVICES (E.G., 112 IN SPAIN OR 911 IN THE US)</a:t>
            </a:r>
          </a:p>
        </p:txBody>
      </p:sp>
      <p:pic>
        <p:nvPicPr>
          <p:cNvPr id="15" name="Picture 8" descr="Nokia Logo Brand Phone Symbol Design Finland Mobile Vector Illustration  20927592 Vector Art at Vecteezy">
            <a:extLst>
              <a:ext uri="{FF2B5EF4-FFF2-40B4-BE49-F238E27FC236}">
                <a16:creationId xmlns:a16="http://schemas.microsoft.com/office/drawing/2014/main" id="{1C89824B-01CD-E855-4374-483F21715A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0473" y="2907016"/>
            <a:ext cx="888590" cy="722377"/>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EB1D87C6-C0CD-E48D-6E9B-52DFDF872147}"/>
              </a:ext>
            </a:extLst>
          </p:cNvPr>
          <p:cNvCxnSpPr/>
          <p:nvPr/>
        </p:nvCxnSpPr>
        <p:spPr>
          <a:xfrm>
            <a:off x="6676008" y="233039"/>
            <a:ext cx="0" cy="6391922"/>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712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xmlns:a16="http://schemas.microsoft.com/office/drawing/2014/main" xmlns:alf="http://schemas.microsoft.com/office/drawing/2021/livefeed" xmlns:asvg="http://schemas.microsoft.com/office/drawing/2016/SVG/main" xmlns:p14="http://schemas.microsoft.com/office/powerpoint/2010/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766CCDE6-6086-4623-9169-9BF63A211F3B}"/>
              </a:ext>
            </a:extLst>
          </p:cNvPr>
          <p:cNvSpPr>
            <a:spLocks noGrp="1"/>
          </p:cNvSpPr>
          <p:nvPr>
            <p:ph type="title"/>
          </p:nvPr>
        </p:nvSpPr>
        <p:spPr>
          <a:xfrm>
            <a:off x="988291" y="3429000"/>
            <a:ext cx="9799782" cy="2715491"/>
          </a:xfrm>
        </p:spPr>
        <p:txBody>
          <a:bodyPr rtlCol="0"/>
          <a:lstStyle/>
          <a:p>
            <a:pPr algn="ctr" rtl="0"/>
            <a:r>
              <a:rPr lang="es-ES" sz="5400" i="1" cap="none" dirty="0" err="1">
                <a:latin typeface="+mn-lt"/>
              </a:rPr>
              <a:t>Let’s</a:t>
            </a:r>
            <a:r>
              <a:rPr lang="es-ES" sz="5400" i="1" cap="none" dirty="0">
                <a:latin typeface="+mn-lt"/>
              </a:rPr>
              <a:t> </a:t>
            </a:r>
            <a:r>
              <a:rPr lang="es-ES" sz="5400" i="1" cap="none" dirty="0" err="1">
                <a:latin typeface="+mn-lt"/>
              </a:rPr>
              <a:t>travel</a:t>
            </a:r>
            <a:r>
              <a:rPr lang="es-ES" sz="5400" i="1" cap="none" dirty="0">
                <a:latin typeface="+mn-lt"/>
              </a:rPr>
              <a:t> </a:t>
            </a:r>
            <a:r>
              <a:rPr lang="es-ES" sz="5400" dirty="0"/>
              <a:t>SOUND &amp; SAFE</a:t>
            </a:r>
            <a:br>
              <a:rPr lang="es-ES" sz="5400" dirty="0"/>
            </a:br>
            <a:r>
              <a:rPr lang="es-ES" sz="5400" i="1" cap="none" dirty="0" err="1">
                <a:latin typeface="+mn-lt"/>
              </a:rPr>
              <a:t>with</a:t>
            </a:r>
            <a:r>
              <a:rPr lang="es-ES" sz="5400" i="1" cap="none" dirty="0">
                <a:latin typeface="+mn-lt"/>
              </a:rPr>
              <a:t> </a:t>
            </a:r>
            <a:r>
              <a:rPr lang="es-ES" sz="5400" i="1" cap="none" dirty="0" err="1">
                <a:latin typeface="+mn-lt"/>
              </a:rPr>
              <a:t>your</a:t>
            </a:r>
            <a:r>
              <a:rPr lang="es-ES" sz="5400" i="1" cap="none" dirty="0">
                <a:latin typeface="+mn-lt"/>
              </a:rPr>
              <a:t> </a:t>
            </a:r>
            <a:r>
              <a:rPr lang="es-ES" sz="5400" dirty="0" err="1"/>
              <a:t>ai</a:t>
            </a:r>
            <a:r>
              <a:rPr lang="es-ES" sz="5400" dirty="0"/>
              <a:t> LOCAL </a:t>
            </a:r>
            <a:r>
              <a:rPr lang="es-ES" sz="5400" dirty="0" err="1"/>
              <a:t>buddy</a:t>
            </a:r>
            <a:endParaRPr lang="es-ES" sz="5400" dirty="0"/>
          </a:p>
        </p:txBody>
      </p:sp>
      <p:pic>
        <p:nvPicPr>
          <p:cNvPr id="2" name="Imagen 7" descr="forma de insignia con montañas y árboles">
            <a:extLst>
              <a:ext uri="{FF2B5EF4-FFF2-40B4-BE49-F238E27FC236}">
                <a16:creationId xmlns:a16="http://schemas.microsoft.com/office/drawing/2014/main" id="{6B109C9F-CF0B-7E2A-F264-B0451EBF91B4}"/>
              </a:ext>
            </a:extLst>
          </p:cNvPr>
          <p:cNvPicPr>
            <a:picLocks noChangeAspect="1"/>
          </p:cNvPicPr>
          <p:nvPr/>
        </p:nvPicPr>
        <p:blipFill>
          <a:blip r:embed="rId3"/>
          <a:stretch>
            <a:fillRect/>
          </a:stretch>
        </p:blipFill>
        <p:spPr>
          <a:xfrm>
            <a:off x="4739548" y="1133639"/>
            <a:ext cx="2712903" cy="1639701"/>
          </a:xfrm>
          <a:prstGeom prst="rect">
            <a:avLst/>
          </a:prstGeom>
          <a:effectLst>
            <a:glow>
              <a:schemeClr val="bg1">
                <a:alpha val="40000"/>
              </a:schemeClr>
            </a:glow>
            <a:outerShdw blurRad="673100" dist="50800" dir="5400000" algn="ctr" rotWithShape="0">
              <a:srgbClr val="000000">
                <a:alpha val="43137"/>
              </a:srgbClr>
            </a:outerShdw>
          </a:effectLst>
        </p:spPr>
      </p:pic>
      <p:sp>
        <p:nvSpPr>
          <p:cNvPr id="3" name="Título 10">
            <a:extLst>
              <a:ext uri="{FF2B5EF4-FFF2-40B4-BE49-F238E27FC236}">
                <a16:creationId xmlns:a16="http://schemas.microsoft.com/office/drawing/2014/main" id="{41AECC5E-6856-4715-D796-3CC183611839}"/>
              </a:ext>
            </a:extLst>
          </p:cNvPr>
          <p:cNvSpPr txBox="1">
            <a:spLocks/>
          </p:cNvSpPr>
          <p:nvPr/>
        </p:nvSpPr>
        <p:spPr>
          <a:xfrm>
            <a:off x="5167604" y="1993721"/>
            <a:ext cx="4809839" cy="756526"/>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lang="en-US" sz="4000" kern="1200" cap="all" baseline="0">
                <a:solidFill>
                  <a:srgbClr val="446777"/>
                </a:solidFill>
                <a:latin typeface="+mj-lt"/>
                <a:ea typeface="+mn-ea"/>
                <a:cs typeface="+mn-cs"/>
              </a:defRPr>
            </a:lvl1pPr>
          </a:lstStyle>
          <a:p>
            <a:r>
              <a:rPr lang="es-ES" sz="1600" dirty="0">
                <a:solidFill>
                  <a:schemeClr val="bg1"/>
                </a:solidFill>
              </a:rPr>
              <a:t>AI SAFE TRAVELS</a:t>
            </a:r>
          </a:p>
        </p:txBody>
      </p:sp>
    </p:spTree>
    <p:extLst>
      <p:ext uri="{BB962C8B-B14F-4D97-AF65-F5344CB8AC3E}">
        <p14:creationId xmlns:p14="http://schemas.microsoft.com/office/powerpoint/2010/main" val="3616238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Marcador de posición de imagen 5" descr="carretera abierta junto a tierra de cultivo y montañas&#10;">
            <a:extLst>
              <a:ext uri="{FF2B5EF4-FFF2-40B4-BE49-F238E27FC236}">
                <a16:creationId xmlns:a16="http://schemas.microsoft.com/office/drawing/2014/main" id="{55778022-079A-4FF4-8735-D3C9A67F1191}"/>
              </a:ext>
            </a:extLst>
          </p:cNvPr>
          <p:cNvPicPr>
            <a:picLocks noGrp="1" noChangeAspect="1"/>
          </p:cNvPicPr>
          <p:nvPr>
            <p:ph type="pic" sz="quarter" idx="12"/>
          </p:nvPr>
        </p:nvPicPr>
        <p:blipFill rotWithShape="1">
          <a:blip r:embed="rId3"/>
          <a:srcRect t="7813" b="7813"/>
          <a:stretch/>
        </p:blipFill>
        <p:spPr>
          <a:xfrm>
            <a:off x="0" y="0"/>
            <a:ext cx="12192000" cy="6858000"/>
          </a:xfrm>
        </p:spPr>
      </p:pic>
      <p:pic>
        <p:nvPicPr>
          <p:cNvPr id="8" name="Imagen 7" descr="forma de insignia con montañas y árboles">
            <a:extLst>
              <a:ext uri="{FF2B5EF4-FFF2-40B4-BE49-F238E27FC236}">
                <a16:creationId xmlns:a16="http://schemas.microsoft.com/office/drawing/2014/main" id="{426C65A7-A996-4C0A-B747-BA22BED03A5A}"/>
              </a:ext>
            </a:extLst>
          </p:cNvPr>
          <p:cNvPicPr>
            <a:picLocks noChangeAspect="1"/>
          </p:cNvPicPr>
          <p:nvPr/>
        </p:nvPicPr>
        <p:blipFill>
          <a:blip r:embed="rId4"/>
          <a:stretch>
            <a:fillRect/>
          </a:stretch>
        </p:blipFill>
        <p:spPr>
          <a:xfrm>
            <a:off x="5452042" y="2444184"/>
            <a:ext cx="6081589" cy="3675763"/>
          </a:xfrm>
          <a:prstGeom prst="rect">
            <a:avLst/>
          </a:prstGeom>
          <a:effectLst>
            <a:glow>
              <a:schemeClr val="bg1">
                <a:alpha val="40000"/>
              </a:schemeClr>
            </a:glow>
            <a:outerShdw blurRad="673100" dist="50800" dir="5400000" algn="ctr" rotWithShape="0">
              <a:srgbClr val="000000">
                <a:alpha val="43137"/>
              </a:srgbClr>
            </a:outerShdw>
          </a:effectLst>
        </p:spPr>
      </p:pic>
      <p:sp>
        <p:nvSpPr>
          <p:cNvPr id="11" name="Título 10">
            <a:extLst>
              <a:ext uri="{FF2B5EF4-FFF2-40B4-BE49-F238E27FC236}">
                <a16:creationId xmlns:a16="http://schemas.microsoft.com/office/drawing/2014/main" id="{792973C2-64E0-451E-A71F-E5F611F454B4}"/>
              </a:ext>
            </a:extLst>
          </p:cNvPr>
          <p:cNvSpPr>
            <a:spLocks noGrp="1"/>
          </p:cNvSpPr>
          <p:nvPr>
            <p:ph type="title"/>
          </p:nvPr>
        </p:nvSpPr>
        <p:spPr>
          <a:xfrm>
            <a:off x="6095999" y="4191142"/>
            <a:ext cx="4809839" cy="756526"/>
          </a:xfrm>
        </p:spPr>
        <p:txBody>
          <a:bodyPr rtlCol="0"/>
          <a:lstStyle/>
          <a:p>
            <a:pPr rtl="0"/>
            <a:r>
              <a:rPr lang="en-US" sz="2800" dirty="0"/>
              <a:t>A</a:t>
            </a:r>
            <a:r>
              <a:rPr lang="es-ES" sz="2800" dirty="0"/>
              <a:t>I SAFE TRAVELS</a:t>
            </a:r>
          </a:p>
        </p:txBody>
      </p:sp>
      <p:sp>
        <p:nvSpPr>
          <p:cNvPr id="3" name="Marcador de texto 2">
            <a:extLst>
              <a:ext uri="{FF2B5EF4-FFF2-40B4-BE49-F238E27FC236}">
                <a16:creationId xmlns:a16="http://schemas.microsoft.com/office/drawing/2014/main" id="{6C1937BB-8C52-48AD-84E8-D9E4C22ECAC8}"/>
              </a:ext>
            </a:extLst>
          </p:cNvPr>
          <p:cNvSpPr>
            <a:spLocks noGrp="1"/>
          </p:cNvSpPr>
          <p:nvPr>
            <p:ph type="body" sz="quarter" idx="11"/>
          </p:nvPr>
        </p:nvSpPr>
        <p:spPr>
          <a:xfrm>
            <a:off x="6840305" y="4752607"/>
            <a:ext cx="3249643" cy="379110"/>
          </a:xfrm>
        </p:spPr>
        <p:txBody>
          <a:bodyPr rtlCol="0"/>
          <a:lstStyle/>
          <a:p>
            <a:pPr rtl="0"/>
            <a:r>
              <a:rPr lang="es-ES" dirty="0"/>
              <a:t>MOBILE WORLD CONGRESS</a:t>
            </a:r>
          </a:p>
          <a:p>
            <a:pPr rtl="0"/>
            <a:r>
              <a:rPr lang="es-ES" dirty="0"/>
              <a:t>MARCH 2025</a:t>
            </a:r>
          </a:p>
        </p:txBody>
      </p:sp>
      <p:sp>
        <p:nvSpPr>
          <p:cNvPr id="2" name="TextBox 1">
            <a:extLst>
              <a:ext uri="{FF2B5EF4-FFF2-40B4-BE49-F238E27FC236}">
                <a16:creationId xmlns:a16="http://schemas.microsoft.com/office/drawing/2014/main" id="{0A2FD54A-62E1-B1E5-3C2D-EFE673ADB527}"/>
              </a:ext>
            </a:extLst>
          </p:cNvPr>
          <p:cNvSpPr txBox="1"/>
          <p:nvPr/>
        </p:nvSpPr>
        <p:spPr>
          <a:xfrm>
            <a:off x="841037" y="382410"/>
            <a:ext cx="9651472" cy="1323439"/>
          </a:xfrm>
          <a:prstGeom prst="rect">
            <a:avLst/>
          </a:prstGeom>
          <a:noFill/>
        </p:spPr>
        <p:txBody>
          <a:bodyPr wrap="square" rtlCol="0">
            <a:spAutoFit/>
          </a:bodyPr>
          <a:lstStyle/>
          <a:p>
            <a:r>
              <a:rPr lang="en-US" sz="4000" b="1" dirty="0">
                <a:solidFill>
                  <a:schemeClr val="accent1"/>
                </a:solidFill>
              </a:rPr>
              <a:t>Would you use our platform in case of visiting NY, Lagos, Cairo or Tokyo?</a:t>
            </a:r>
            <a:endParaRPr lang="es-ES" sz="4000" dirty="0">
              <a:solidFill>
                <a:schemeClr val="accent1"/>
              </a:solidFill>
            </a:endParaRPr>
          </a:p>
        </p:txBody>
      </p:sp>
    </p:spTree>
    <p:extLst>
      <p:ext uri="{BB962C8B-B14F-4D97-AF65-F5344CB8AC3E}">
        <p14:creationId xmlns:p14="http://schemas.microsoft.com/office/powerpoint/2010/main" val="2378485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Marcador de posición de imagen 14" descr="vista de árboles desde abajo hacia el cielo">
            <a:extLst>
              <a:ext uri="{FF2B5EF4-FFF2-40B4-BE49-F238E27FC236}">
                <a16:creationId xmlns:a16="http://schemas.microsoft.com/office/drawing/2014/main" id="{48647C85-5A62-4C19-8732-37C447244CE5}"/>
              </a:ext>
            </a:extLst>
          </p:cNvPr>
          <p:cNvPicPr>
            <a:picLocks noGrp="1" noChangeAspect="1"/>
          </p:cNvPicPr>
          <p:nvPr>
            <p:ph type="pic" sz="quarter" idx="12"/>
          </p:nvPr>
        </p:nvPicPr>
        <p:blipFill rotWithShape="1">
          <a:blip r:embed="rId3"/>
          <a:srcRect t="31250" b="31250"/>
          <a:stretch/>
        </p:blipFill>
        <p:spPr>
          <a:xfrm>
            <a:off x="0" y="0"/>
            <a:ext cx="12192000" cy="6857999"/>
          </a:xfrm>
        </p:spPr>
      </p:pic>
      <p:sp>
        <p:nvSpPr>
          <p:cNvPr id="16" name="Rectángulo 15">
            <a:extLst>
              <a:ext uri="{FF2B5EF4-FFF2-40B4-BE49-F238E27FC236}">
                <a16:creationId xmlns:a16="http://schemas.microsoft.com/office/drawing/2014/main" id="{349D32F4-D80F-4681-81BC-DC5912CB0B68}"/>
              </a:ext>
              <a:ext uri="{C183D7F6-B498-43B3-948B-1728B52AA6E4}">
                <adec:decorative xmlns:adec="http://schemas.microsoft.com/office/drawing/2017/decorative" val="1"/>
              </a:ext>
            </a:extLst>
          </p:cNvPr>
          <p:cNvSpPr/>
          <p:nvPr/>
        </p:nvSpPr>
        <p:spPr>
          <a:xfrm>
            <a:off x="0" y="-1"/>
            <a:ext cx="12192000" cy="68580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 name="Título 2">
            <a:extLst>
              <a:ext uri="{FF2B5EF4-FFF2-40B4-BE49-F238E27FC236}">
                <a16:creationId xmlns:a16="http://schemas.microsoft.com/office/drawing/2014/main" id="{79F64797-5747-4EBC-BFFB-16978088E74D}"/>
              </a:ext>
            </a:extLst>
          </p:cNvPr>
          <p:cNvSpPr>
            <a:spLocks noGrp="1"/>
          </p:cNvSpPr>
          <p:nvPr>
            <p:ph type="title"/>
          </p:nvPr>
        </p:nvSpPr>
        <p:spPr>
          <a:xfrm>
            <a:off x="858981" y="775855"/>
            <a:ext cx="9679709" cy="868218"/>
          </a:xfrm>
        </p:spPr>
        <p:txBody>
          <a:bodyPr rtlCol="0"/>
          <a:lstStyle/>
          <a:p>
            <a:pPr rtl="0"/>
            <a:r>
              <a:rPr lang="es-ES" sz="2400" i="1" cap="none" dirty="0" err="1">
                <a:latin typeface="+mn-lt"/>
              </a:rPr>
              <a:t>Our</a:t>
            </a:r>
            <a:r>
              <a:rPr lang="es-ES" sz="2400" i="1" cap="none" dirty="0">
                <a:latin typeface="+mn-lt"/>
              </a:rPr>
              <a:t> </a:t>
            </a:r>
            <a:r>
              <a:rPr lang="es-ES" sz="2400" i="1" cap="none" dirty="0" err="1">
                <a:latin typeface="+mn-lt"/>
              </a:rPr>
              <a:t>mission</a:t>
            </a:r>
            <a:br>
              <a:rPr lang="es-ES" sz="2400" i="1" cap="none" dirty="0">
                <a:latin typeface="+mn-lt"/>
              </a:rPr>
            </a:br>
            <a:br>
              <a:rPr lang="es-ES" sz="2400" i="1" cap="none" dirty="0">
                <a:latin typeface="+mn-lt"/>
              </a:rPr>
            </a:br>
            <a:r>
              <a:rPr lang="en-US" sz="2400" i="1" cap="none" dirty="0">
                <a:latin typeface="+mn-lt"/>
              </a:rPr>
              <a:t>At Safe Travels, our mission is simple: to keep travelers safe and connected unlocking the power of AI. </a:t>
            </a:r>
            <a:br>
              <a:rPr lang="en-US" sz="2400" i="1" cap="none" dirty="0">
                <a:latin typeface="+mn-lt"/>
              </a:rPr>
            </a:br>
            <a:br>
              <a:rPr lang="en-US" sz="2400" i="1" cap="none" dirty="0">
                <a:latin typeface="+mn-lt"/>
              </a:rPr>
            </a:br>
            <a:r>
              <a:rPr lang="en-US" sz="2400" i="1" cap="none" dirty="0">
                <a:latin typeface="+mn-lt"/>
              </a:rPr>
              <a:t>We use advanced technology to provide real-time security updates and ensure strong, reliable network connections. We prioritize your privacy and aim to make your travel experience secure and enjoyable.</a:t>
            </a:r>
            <a:br>
              <a:rPr lang="en-US" sz="2400" i="1" cap="none" dirty="0">
                <a:latin typeface="+mn-lt"/>
              </a:rPr>
            </a:br>
            <a:br>
              <a:rPr lang="en-US" sz="2400" i="1" cap="none" dirty="0">
                <a:latin typeface="+mn-lt"/>
              </a:rPr>
            </a:br>
            <a:r>
              <a:rPr lang="en-US" sz="2400" i="1" cap="none" dirty="0">
                <a:latin typeface="+mn-lt"/>
              </a:rPr>
              <a:t>They can also warn other users about potential threats and connect with local authorities so they can act with real-time data.</a:t>
            </a:r>
            <a:br>
              <a:rPr lang="es-ES" sz="2400" i="1" cap="none" dirty="0">
                <a:latin typeface="+mn-lt"/>
              </a:rPr>
            </a:br>
            <a:br>
              <a:rPr lang="es-ES" sz="2400" i="1" cap="none" dirty="0">
                <a:latin typeface="+mn-lt"/>
              </a:rPr>
            </a:br>
            <a:endParaRPr lang="es-ES" dirty="0"/>
          </a:p>
        </p:txBody>
      </p:sp>
      <p:sp>
        <p:nvSpPr>
          <p:cNvPr id="18" name="Rectángulo 17">
            <a:extLst>
              <a:ext uri="{FF2B5EF4-FFF2-40B4-BE49-F238E27FC236}">
                <a16:creationId xmlns:a16="http://schemas.microsoft.com/office/drawing/2014/main" id="{D531DF3E-A865-4F02-B252-B300077A50A4}"/>
              </a:ext>
              <a:ext uri="{C183D7F6-B498-43B3-948B-1728B52AA6E4}">
                <adec:decorative xmlns:adec="http://schemas.microsoft.com/office/drawing/2017/decorative" val="1"/>
              </a:ext>
            </a:extLst>
          </p:cNvPr>
          <p:cNvSpPr/>
          <p:nvPr/>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0" name="Gráfico 11">
            <a:extLst>
              <a:ext uri="{FF2B5EF4-FFF2-40B4-BE49-F238E27FC236}">
                <a16:creationId xmlns:a16="http://schemas.microsoft.com/office/drawing/2014/main" id="{48B1EE85-A6B7-4328-84AD-3BCEFF77707A}"/>
              </a:ext>
              <a:ext uri="{C183D7F6-B498-43B3-948B-1728B52AA6E4}">
                <adec:decorative xmlns:adec="http://schemas.microsoft.com/office/drawing/2017/decorative" val="1"/>
              </a:ext>
            </a:extLst>
          </p:cNvPr>
          <p:cNvSpPr/>
          <p:nvPr/>
        </p:nvSpPr>
        <p:spPr>
          <a:xfrm rot="1030260">
            <a:off x="5412906" y="5294080"/>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pPr rtl="0"/>
            <a:endParaRPr lang="es-ES"/>
          </a:p>
        </p:txBody>
      </p:sp>
    </p:spTree>
    <p:extLst>
      <p:ext uri="{BB962C8B-B14F-4D97-AF65-F5344CB8AC3E}">
        <p14:creationId xmlns:p14="http://schemas.microsoft.com/office/powerpoint/2010/main" val="1404386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C89FC-4FAC-F055-44F5-65A843E86555}"/>
              </a:ext>
            </a:extLst>
          </p:cNvPr>
          <p:cNvSpPr>
            <a:spLocks noGrp="1"/>
          </p:cNvSpPr>
          <p:nvPr>
            <p:ph type="title"/>
          </p:nvPr>
        </p:nvSpPr>
        <p:spPr/>
        <p:txBody>
          <a:bodyPr rtlCol="0"/>
          <a:lstStyle>
            <a:defPPr>
              <a:defRPr lang="es-ES"/>
            </a:defPPr>
          </a:lstStyle>
          <a:p>
            <a:pPr rtl="0"/>
            <a:r>
              <a:rPr lang="es-ES" sz="4200" dirty="0" err="1"/>
              <a:t>Our</a:t>
            </a:r>
            <a:r>
              <a:rPr lang="es-ES" sz="4200" dirty="0"/>
              <a:t> idea</a:t>
            </a:r>
          </a:p>
        </p:txBody>
      </p:sp>
      <p:sp>
        <p:nvSpPr>
          <p:cNvPr id="11" name="Marcador de texto 10">
            <a:extLst>
              <a:ext uri="{FF2B5EF4-FFF2-40B4-BE49-F238E27FC236}">
                <a16:creationId xmlns:a16="http://schemas.microsoft.com/office/drawing/2014/main" id="{3891BB2A-8803-8098-648D-5ECAD0F15458}"/>
              </a:ext>
            </a:extLst>
          </p:cNvPr>
          <p:cNvSpPr>
            <a:spLocks noGrp="1"/>
          </p:cNvSpPr>
          <p:nvPr>
            <p:ph type="body" sz="quarter" idx="10"/>
          </p:nvPr>
        </p:nvSpPr>
        <p:spPr/>
        <p:txBody>
          <a:bodyPr rtlCol="0"/>
          <a:lstStyle>
            <a:defPPr>
              <a:defRPr lang="es-ES"/>
            </a:defPPr>
          </a:lstStyle>
          <a:p>
            <a:pPr rtl="0"/>
            <a:r>
              <a:rPr lang="es-ES" sz="2400" b="0" dirty="0" err="1">
                <a:solidFill>
                  <a:schemeClr val="bg1"/>
                </a:solidFill>
                <a:effectLst/>
                <a:latin typeface="Avenir Next LT Pro" panose="020B0504020202020204" pitchFamily="34" charset="77"/>
              </a:rPr>
              <a:t>Our</a:t>
            </a:r>
            <a:r>
              <a:rPr lang="es-ES" sz="2400" b="0" dirty="0">
                <a:solidFill>
                  <a:schemeClr val="bg1"/>
                </a:solidFill>
                <a:effectLst/>
                <a:latin typeface="Avenir Next LT Pro" panose="020B0504020202020204" pitchFamily="34" charset="77"/>
              </a:rPr>
              <a:t> </a:t>
            </a:r>
            <a:r>
              <a:rPr lang="es-ES" sz="2400" b="0" dirty="0" err="1">
                <a:solidFill>
                  <a:schemeClr val="bg1"/>
                </a:solidFill>
                <a:effectLst/>
                <a:latin typeface="Avenir Next LT Pro" panose="020B0504020202020204" pitchFamily="34" charset="77"/>
              </a:rPr>
              <a:t>solution</a:t>
            </a:r>
            <a:endParaRPr lang="es-ES" sz="2400" b="0" dirty="0">
              <a:solidFill>
                <a:schemeClr val="bg1"/>
              </a:solidFill>
              <a:effectLst/>
              <a:latin typeface="Avenir Next LT Pro" panose="020B0504020202020204" pitchFamily="34" charset="77"/>
            </a:endParaRPr>
          </a:p>
          <a:p>
            <a:pPr rtl="0"/>
            <a:r>
              <a:rPr lang="es-ES" dirty="0">
                <a:latin typeface="Avenir Next LT Pro" panose="020B0504020202020204" pitchFamily="34" charset="77"/>
              </a:rPr>
              <a:t>AI SAFE TRIPS</a:t>
            </a:r>
            <a:endParaRPr lang="es-ES" sz="2400" b="0" dirty="0">
              <a:solidFill>
                <a:schemeClr val="bg1"/>
              </a:solidFill>
              <a:effectLst/>
              <a:latin typeface="Avenir Next LT Pro" panose="020B0504020202020204" pitchFamily="34" charset="77"/>
            </a:endParaRPr>
          </a:p>
        </p:txBody>
      </p:sp>
      <p:sp>
        <p:nvSpPr>
          <p:cNvPr id="13" name="Forma libre 1">
            <a:extLst>
              <a:ext uri="{FF2B5EF4-FFF2-40B4-BE49-F238E27FC236}">
                <a16:creationId xmlns:a16="http://schemas.microsoft.com/office/drawing/2014/main" id="{FC8BDB34-5748-CD2D-DE1D-D93620796ADE}"/>
              </a:ext>
              <a:ext uri="{C183D7F6-B498-43B3-948B-1728B52AA6E4}">
                <adec:decorative xmlns:adec="http://schemas.microsoft.com/office/drawing/2017/decorative" val="1"/>
              </a:ext>
            </a:extLst>
          </p:cNvPr>
          <p:cNvSpPr/>
          <p:nvPr/>
        </p:nvSpPr>
        <p:spPr>
          <a:xfrm>
            <a:off x="10436423" y="3162299"/>
            <a:ext cx="1755576" cy="2472268"/>
          </a:xfrm>
          <a:custGeom>
            <a:avLst/>
            <a:gdLst>
              <a:gd name="connsiteX0" fmla="*/ 1236134 w 1755576"/>
              <a:gd name="connsiteY0" fmla="*/ 0 h 2472268"/>
              <a:gd name="connsiteX1" fmla="*/ 1717293 w 1755576"/>
              <a:gd name="connsiteY1" fmla="*/ 97142 h 2472268"/>
              <a:gd name="connsiteX2" fmla="*/ 1755576 w 1755576"/>
              <a:gd name="connsiteY2" fmla="*/ 117921 h 2472268"/>
              <a:gd name="connsiteX3" fmla="*/ 1755576 w 1755576"/>
              <a:gd name="connsiteY3" fmla="*/ 656149 h 2472268"/>
              <a:gd name="connsiteX4" fmla="*/ 1673087 w 1755576"/>
              <a:gd name="connsiteY4" fmla="*/ 588089 h 2472268"/>
              <a:gd name="connsiteX5" fmla="*/ 1236134 w 1755576"/>
              <a:gd name="connsiteY5" fmla="*/ 454618 h 2472268"/>
              <a:gd name="connsiteX6" fmla="*/ 454618 w 1755576"/>
              <a:gd name="connsiteY6" fmla="*/ 1236134 h 2472268"/>
              <a:gd name="connsiteX7" fmla="*/ 1236134 w 1755576"/>
              <a:gd name="connsiteY7" fmla="*/ 2017650 h 2472268"/>
              <a:gd name="connsiteX8" fmla="*/ 1673087 w 1755576"/>
              <a:gd name="connsiteY8" fmla="*/ 1884180 h 2472268"/>
              <a:gd name="connsiteX9" fmla="*/ 1755576 w 1755576"/>
              <a:gd name="connsiteY9" fmla="*/ 1816120 h 2472268"/>
              <a:gd name="connsiteX10" fmla="*/ 1755576 w 1755576"/>
              <a:gd name="connsiteY10" fmla="*/ 2354348 h 2472268"/>
              <a:gd name="connsiteX11" fmla="*/ 1717293 w 1755576"/>
              <a:gd name="connsiteY11" fmla="*/ 2375127 h 2472268"/>
              <a:gd name="connsiteX12" fmla="*/ 1236134 w 1755576"/>
              <a:gd name="connsiteY12" fmla="*/ 2472268 h 2472268"/>
              <a:gd name="connsiteX13" fmla="*/ 0 w 1755576"/>
              <a:gd name="connsiteY13" fmla="*/ 1236134 h 2472268"/>
              <a:gd name="connsiteX14" fmla="*/ 1236134 w 1755576"/>
              <a:gd name="connsiteY14" fmla="*/ 0 h 247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55576" h="2472268">
                <a:moveTo>
                  <a:pt x="1236134" y="0"/>
                </a:moveTo>
                <a:cubicBezTo>
                  <a:pt x="1406809" y="0"/>
                  <a:pt x="1569404" y="34590"/>
                  <a:pt x="1717293" y="97142"/>
                </a:cubicBezTo>
                <a:lnTo>
                  <a:pt x="1755576" y="117921"/>
                </a:lnTo>
                <a:lnTo>
                  <a:pt x="1755576" y="656149"/>
                </a:lnTo>
                <a:lnTo>
                  <a:pt x="1673087" y="588089"/>
                </a:lnTo>
                <a:cubicBezTo>
                  <a:pt x="1548356" y="503823"/>
                  <a:pt x="1397991" y="454618"/>
                  <a:pt x="1236134" y="454618"/>
                </a:cubicBezTo>
                <a:cubicBezTo>
                  <a:pt x="804515" y="454618"/>
                  <a:pt x="454618" y="804515"/>
                  <a:pt x="454618" y="1236134"/>
                </a:cubicBezTo>
                <a:cubicBezTo>
                  <a:pt x="454618" y="1667753"/>
                  <a:pt x="804515" y="2017650"/>
                  <a:pt x="1236134" y="2017650"/>
                </a:cubicBezTo>
                <a:cubicBezTo>
                  <a:pt x="1397991" y="2017650"/>
                  <a:pt x="1548356" y="1968446"/>
                  <a:pt x="1673087" y="1884180"/>
                </a:cubicBezTo>
                <a:lnTo>
                  <a:pt x="1755576" y="1816120"/>
                </a:lnTo>
                <a:lnTo>
                  <a:pt x="1755576" y="2354348"/>
                </a:lnTo>
                <a:lnTo>
                  <a:pt x="1717293" y="2375127"/>
                </a:lnTo>
                <a:cubicBezTo>
                  <a:pt x="1569404" y="2437679"/>
                  <a:pt x="1406809" y="2472268"/>
                  <a:pt x="1236134" y="2472268"/>
                </a:cubicBezTo>
                <a:cubicBezTo>
                  <a:pt x="553436" y="2472268"/>
                  <a:pt x="0" y="1918832"/>
                  <a:pt x="0" y="1236134"/>
                </a:cubicBezTo>
                <a:cubicBezTo>
                  <a:pt x="0" y="553436"/>
                  <a:pt x="553436" y="0"/>
                  <a:pt x="1236134"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s-ES"/>
            </a:defPPr>
          </a:lstStyle>
          <a:p>
            <a:pPr algn="ctr" rtl="0"/>
            <a:endParaRPr lang="es-ES" dirty="0"/>
          </a:p>
        </p:txBody>
      </p:sp>
      <p:sp>
        <p:nvSpPr>
          <p:cNvPr id="7" name="Arrow: Right 6">
            <a:extLst>
              <a:ext uri="{FF2B5EF4-FFF2-40B4-BE49-F238E27FC236}">
                <a16:creationId xmlns:a16="http://schemas.microsoft.com/office/drawing/2014/main" id="{311813F7-B85C-204D-0562-0DF729B21501}"/>
              </a:ext>
            </a:extLst>
          </p:cNvPr>
          <p:cNvSpPr/>
          <p:nvPr/>
        </p:nvSpPr>
        <p:spPr>
          <a:xfrm>
            <a:off x="2081246" y="1660382"/>
            <a:ext cx="726609" cy="60917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extBox 9">
            <a:extLst>
              <a:ext uri="{FF2B5EF4-FFF2-40B4-BE49-F238E27FC236}">
                <a16:creationId xmlns:a16="http://schemas.microsoft.com/office/drawing/2014/main" id="{A09B6E05-A2AA-45D1-67E4-38EB1D2A1F52}"/>
              </a:ext>
            </a:extLst>
          </p:cNvPr>
          <p:cNvSpPr txBox="1"/>
          <p:nvPr/>
        </p:nvSpPr>
        <p:spPr>
          <a:xfrm>
            <a:off x="181664" y="3950892"/>
            <a:ext cx="3533085" cy="1477328"/>
          </a:xfrm>
          <a:prstGeom prst="rect">
            <a:avLst/>
          </a:prstGeom>
          <a:noFill/>
        </p:spPr>
        <p:txBody>
          <a:bodyPr wrap="square" rtlCol="0">
            <a:spAutoFit/>
          </a:bodyPr>
          <a:lstStyle/>
          <a:p>
            <a:pPr algn="just"/>
            <a:r>
              <a:rPr lang="en-US" dirty="0"/>
              <a:t>PRIVACY: Only sharing data </a:t>
            </a:r>
            <a:r>
              <a:rPr lang="en-US" b="1" dirty="0"/>
              <a:t>if user is registered, we gather their phone location, density and check her location on-time (European Data Regulations)</a:t>
            </a:r>
          </a:p>
        </p:txBody>
      </p:sp>
      <p:pic>
        <p:nvPicPr>
          <p:cNvPr id="14" name="Picture 13">
            <a:extLst>
              <a:ext uri="{FF2B5EF4-FFF2-40B4-BE49-F238E27FC236}">
                <a16:creationId xmlns:a16="http://schemas.microsoft.com/office/drawing/2014/main" id="{94FD9B16-C0FA-8637-3851-246E0DEBFC3F}"/>
              </a:ext>
            </a:extLst>
          </p:cNvPr>
          <p:cNvPicPr>
            <a:picLocks noChangeAspect="1"/>
          </p:cNvPicPr>
          <p:nvPr/>
        </p:nvPicPr>
        <p:blipFill rotWithShape="1">
          <a:blip r:embed="rId3"/>
          <a:srcRect l="1238" t="13647" r="83325" b="59526"/>
          <a:stretch/>
        </p:blipFill>
        <p:spPr>
          <a:xfrm>
            <a:off x="4119238" y="5751576"/>
            <a:ext cx="786235" cy="768577"/>
          </a:xfrm>
          <a:prstGeom prst="rect">
            <a:avLst/>
          </a:prstGeom>
        </p:spPr>
      </p:pic>
      <p:sp>
        <p:nvSpPr>
          <p:cNvPr id="18" name="TextBox 17">
            <a:extLst>
              <a:ext uri="{FF2B5EF4-FFF2-40B4-BE49-F238E27FC236}">
                <a16:creationId xmlns:a16="http://schemas.microsoft.com/office/drawing/2014/main" id="{06861318-1C65-0C90-8E09-8C82889BCBC8}"/>
              </a:ext>
            </a:extLst>
          </p:cNvPr>
          <p:cNvSpPr txBox="1"/>
          <p:nvPr/>
        </p:nvSpPr>
        <p:spPr>
          <a:xfrm>
            <a:off x="5095783" y="5657671"/>
            <a:ext cx="1823320" cy="1200329"/>
          </a:xfrm>
          <a:prstGeom prst="rect">
            <a:avLst/>
          </a:prstGeom>
          <a:noFill/>
        </p:spPr>
        <p:txBody>
          <a:bodyPr wrap="none" rtlCol="0">
            <a:spAutoFit/>
          </a:bodyPr>
          <a:lstStyle/>
          <a:p>
            <a:pPr marL="0" marR="0">
              <a:spcBef>
                <a:spcPts val="0"/>
              </a:spcBef>
              <a:spcAft>
                <a:spcPts val="0"/>
              </a:spcAft>
            </a:pPr>
            <a:r>
              <a:rPr lang="es-ES" sz="1800" dirty="0">
                <a:solidFill>
                  <a:schemeClr val="bg1"/>
                </a:solidFill>
                <a:effectLst/>
                <a:latin typeface="Calibri" panose="020F0502020204030204" pitchFamily="34" charset="0"/>
                <a:ea typeface="Calibri" panose="020F0502020204030204" pitchFamily="34" charset="0"/>
              </a:rPr>
              <a:t>LOGIN DETAILS</a:t>
            </a:r>
          </a:p>
          <a:p>
            <a:pPr marL="0" marR="0">
              <a:spcBef>
                <a:spcPts val="0"/>
              </a:spcBef>
              <a:spcAft>
                <a:spcPts val="0"/>
              </a:spcAft>
            </a:pPr>
            <a:r>
              <a:rPr lang="es-ES" sz="1800" u="sng" dirty="0">
                <a:solidFill>
                  <a:schemeClr val="bg1"/>
                </a:solidFill>
                <a:effectLst/>
                <a:latin typeface="Calibri" panose="020F0502020204030204" pitchFamily="34" charset="0"/>
                <a:ea typeface="Calibri" panose="020F0502020204030204" pitchFamily="34" charset="0"/>
                <a:hlinkClick r:id="rId4">
                  <a:extLst>
                    <a:ext uri="{A12FA001-AC4F-418D-AE19-62706E023703}">
                      <ahyp:hlinkClr xmlns:ahyp="http://schemas.microsoft.com/office/drawing/2018/hyperlinkcolor" val="tx"/>
                    </a:ext>
                  </a:extLst>
                </a:hlinkClick>
              </a:rPr>
              <a:t>doctor@test.com</a:t>
            </a:r>
            <a:endParaRPr lang="es-ES" sz="1800" dirty="0">
              <a:solidFill>
                <a:schemeClr val="bg1"/>
              </a:solidFill>
              <a:effectLst/>
              <a:latin typeface="Calibri" panose="020F0502020204030204" pitchFamily="34" charset="0"/>
              <a:ea typeface="Calibri" panose="020F0502020204030204" pitchFamily="34" charset="0"/>
            </a:endParaRPr>
          </a:p>
          <a:p>
            <a:pPr marL="0" marR="0">
              <a:spcBef>
                <a:spcPts val="0"/>
              </a:spcBef>
              <a:spcAft>
                <a:spcPts val="0"/>
              </a:spcAft>
            </a:pPr>
            <a:r>
              <a:rPr lang="es-ES" sz="1800" dirty="0">
                <a:solidFill>
                  <a:schemeClr val="bg1"/>
                </a:solidFill>
                <a:effectLst/>
                <a:latin typeface="Calibri" panose="020F0502020204030204" pitchFamily="34" charset="0"/>
                <a:ea typeface="Calibri" panose="020F0502020204030204" pitchFamily="34" charset="0"/>
              </a:rPr>
              <a:t>test1234</a:t>
            </a:r>
          </a:p>
          <a:p>
            <a:endParaRPr lang="es-ES" dirty="0"/>
          </a:p>
        </p:txBody>
      </p:sp>
      <p:pic>
        <p:nvPicPr>
          <p:cNvPr id="19" name="Picture 18" descr="Young girl talking">
            <a:extLst>
              <a:ext uri="{FF2B5EF4-FFF2-40B4-BE49-F238E27FC236}">
                <a16:creationId xmlns:a16="http://schemas.microsoft.com/office/drawing/2014/main" id="{BA04F009-D804-FEE8-1A2E-1924A0B1260C}"/>
              </a:ext>
            </a:extLst>
          </p:cNvPr>
          <p:cNvPicPr>
            <a:picLocks noChangeAspect="1"/>
          </p:cNvPicPr>
          <p:nvPr/>
        </p:nvPicPr>
        <p:blipFill>
          <a:blip r:embed="rId5"/>
          <a:stretch>
            <a:fillRect/>
          </a:stretch>
        </p:blipFill>
        <p:spPr>
          <a:xfrm>
            <a:off x="451323" y="551958"/>
            <a:ext cx="1302261" cy="2963766"/>
          </a:xfrm>
          <a:prstGeom prst="rect">
            <a:avLst/>
          </a:prstGeom>
        </p:spPr>
      </p:pic>
      <p:sp>
        <p:nvSpPr>
          <p:cNvPr id="20" name="TextBox 19">
            <a:extLst>
              <a:ext uri="{FF2B5EF4-FFF2-40B4-BE49-F238E27FC236}">
                <a16:creationId xmlns:a16="http://schemas.microsoft.com/office/drawing/2014/main" id="{D2CBC9B2-F934-20BC-C56B-BBA78BD85A5E}"/>
              </a:ext>
            </a:extLst>
          </p:cNvPr>
          <p:cNvSpPr txBox="1"/>
          <p:nvPr/>
        </p:nvSpPr>
        <p:spPr>
          <a:xfrm>
            <a:off x="2700435" y="237448"/>
            <a:ext cx="2205038" cy="646331"/>
          </a:xfrm>
          <a:prstGeom prst="rect">
            <a:avLst/>
          </a:prstGeom>
          <a:noFill/>
        </p:spPr>
        <p:txBody>
          <a:bodyPr wrap="square" rtlCol="0">
            <a:spAutoFit/>
          </a:bodyPr>
          <a:lstStyle/>
          <a:p>
            <a:r>
              <a:rPr lang="en-US" dirty="0"/>
              <a:t>Emma wants to visit European cities</a:t>
            </a:r>
            <a:endParaRPr lang="es-ES" dirty="0"/>
          </a:p>
        </p:txBody>
      </p:sp>
      <p:pic>
        <p:nvPicPr>
          <p:cNvPr id="21" name="Picture 2" descr="Barcelona line icon, vector. Barcelona outline sign, concept symbol, flat  illustration Stock Vector Image &amp; Art - Alamy">
            <a:extLst>
              <a:ext uri="{FF2B5EF4-FFF2-40B4-BE49-F238E27FC236}">
                <a16:creationId xmlns:a16="http://schemas.microsoft.com/office/drawing/2014/main" id="{74D2A97D-8042-09C6-A240-386505A795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835"/>
          <a:stretch/>
        </p:blipFill>
        <p:spPr bwMode="auto">
          <a:xfrm>
            <a:off x="2919210" y="1054887"/>
            <a:ext cx="1823321" cy="189841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18AE4CF-93BE-2F60-15AE-8C4A96DE1C95}"/>
              </a:ext>
            </a:extLst>
          </p:cNvPr>
          <p:cNvSpPr txBox="1"/>
          <p:nvPr/>
        </p:nvSpPr>
        <p:spPr>
          <a:xfrm>
            <a:off x="6094476" y="354287"/>
            <a:ext cx="2205038" cy="923330"/>
          </a:xfrm>
          <a:prstGeom prst="rect">
            <a:avLst/>
          </a:prstGeom>
          <a:noFill/>
        </p:spPr>
        <p:txBody>
          <a:bodyPr wrap="square" rtlCol="0">
            <a:spAutoFit/>
          </a:bodyPr>
          <a:lstStyle/>
          <a:p>
            <a:r>
              <a:rPr lang="en-US" dirty="0"/>
              <a:t>She is not familiar with the new city and checks our app</a:t>
            </a:r>
            <a:endParaRPr lang="es-ES" dirty="0"/>
          </a:p>
        </p:txBody>
      </p:sp>
      <p:sp>
        <p:nvSpPr>
          <p:cNvPr id="23" name="Arrow: Right 22">
            <a:extLst>
              <a:ext uri="{FF2B5EF4-FFF2-40B4-BE49-F238E27FC236}">
                <a16:creationId xmlns:a16="http://schemas.microsoft.com/office/drawing/2014/main" id="{A083248C-B0A2-FA02-043A-7754858B852A}"/>
              </a:ext>
            </a:extLst>
          </p:cNvPr>
          <p:cNvSpPr/>
          <p:nvPr/>
        </p:nvSpPr>
        <p:spPr>
          <a:xfrm>
            <a:off x="4905474" y="1870046"/>
            <a:ext cx="802600" cy="60917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4" name="Imagen 7" descr="forma de insignia con montañas y árboles">
            <a:extLst>
              <a:ext uri="{FF2B5EF4-FFF2-40B4-BE49-F238E27FC236}">
                <a16:creationId xmlns:a16="http://schemas.microsoft.com/office/drawing/2014/main" id="{F295AD0E-FFCF-ABA9-74EF-3735E62720B8}"/>
              </a:ext>
            </a:extLst>
          </p:cNvPr>
          <p:cNvPicPr>
            <a:picLocks noChangeAspect="1"/>
          </p:cNvPicPr>
          <p:nvPr/>
        </p:nvPicPr>
        <p:blipFill>
          <a:blip r:embed="rId7"/>
          <a:stretch>
            <a:fillRect/>
          </a:stretch>
        </p:blipFill>
        <p:spPr>
          <a:xfrm>
            <a:off x="5708074" y="1448524"/>
            <a:ext cx="2842699" cy="1718151"/>
          </a:xfrm>
          <a:prstGeom prst="rect">
            <a:avLst/>
          </a:prstGeom>
          <a:effectLst>
            <a:glow>
              <a:schemeClr val="bg1">
                <a:alpha val="40000"/>
              </a:schemeClr>
            </a:glow>
            <a:outerShdw blurRad="673100" dist="50800" dir="5400000" algn="ctr" rotWithShape="0">
              <a:srgbClr val="000000">
                <a:alpha val="43137"/>
              </a:srgbClr>
            </a:outerShdw>
          </a:effectLst>
        </p:spPr>
      </p:pic>
      <p:sp>
        <p:nvSpPr>
          <p:cNvPr id="26" name="TextBox 25">
            <a:extLst>
              <a:ext uri="{FF2B5EF4-FFF2-40B4-BE49-F238E27FC236}">
                <a16:creationId xmlns:a16="http://schemas.microsoft.com/office/drawing/2014/main" id="{970E07D9-A8B7-DC95-AE50-B1A92B67E704}"/>
              </a:ext>
            </a:extLst>
          </p:cNvPr>
          <p:cNvSpPr txBox="1"/>
          <p:nvPr/>
        </p:nvSpPr>
        <p:spPr>
          <a:xfrm>
            <a:off x="6393373" y="2380231"/>
            <a:ext cx="1587742" cy="369332"/>
          </a:xfrm>
          <a:prstGeom prst="rect">
            <a:avLst/>
          </a:prstGeom>
          <a:noFill/>
        </p:spPr>
        <p:txBody>
          <a:bodyPr wrap="none" rtlCol="0">
            <a:spAutoFit/>
          </a:bodyPr>
          <a:lstStyle/>
          <a:p>
            <a:r>
              <a:rPr lang="en-US" b="1" dirty="0">
                <a:solidFill>
                  <a:schemeClr val="bg1"/>
                </a:solidFill>
              </a:rPr>
              <a:t>AI Safe Travels</a:t>
            </a:r>
            <a:endParaRPr lang="es-ES" b="1" dirty="0">
              <a:solidFill>
                <a:schemeClr val="bg1"/>
              </a:solidFill>
            </a:endParaRPr>
          </a:p>
        </p:txBody>
      </p:sp>
      <p:sp>
        <p:nvSpPr>
          <p:cNvPr id="27" name="Arrow: Right 26">
            <a:extLst>
              <a:ext uri="{FF2B5EF4-FFF2-40B4-BE49-F238E27FC236}">
                <a16:creationId xmlns:a16="http://schemas.microsoft.com/office/drawing/2014/main" id="{DF74C96F-0E3F-A41B-069C-345FC4F89B7C}"/>
              </a:ext>
            </a:extLst>
          </p:cNvPr>
          <p:cNvSpPr/>
          <p:nvPr/>
        </p:nvSpPr>
        <p:spPr>
          <a:xfrm rot="10800000">
            <a:off x="2189016" y="3124412"/>
            <a:ext cx="8368147" cy="609176"/>
          </a:xfrm>
          <a:prstGeom prst="rightArrow">
            <a:avLst/>
          </a:prstGeom>
          <a:solidFill>
            <a:schemeClr val="accent6">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TextBox 27">
            <a:extLst>
              <a:ext uri="{FF2B5EF4-FFF2-40B4-BE49-F238E27FC236}">
                <a16:creationId xmlns:a16="http://schemas.microsoft.com/office/drawing/2014/main" id="{475C378A-9617-25FF-11E2-0B9E5318C231}"/>
              </a:ext>
            </a:extLst>
          </p:cNvPr>
          <p:cNvSpPr txBox="1"/>
          <p:nvPr/>
        </p:nvSpPr>
        <p:spPr>
          <a:xfrm>
            <a:off x="3993812" y="3844895"/>
            <a:ext cx="5200072" cy="1477328"/>
          </a:xfrm>
          <a:prstGeom prst="rect">
            <a:avLst/>
          </a:prstGeom>
          <a:noFill/>
        </p:spPr>
        <p:txBody>
          <a:bodyPr wrap="square" rtlCol="0">
            <a:spAutoFit/>
          </a:bodyPr>
          <a:lstStyle/>
          <a:p>
            <a:r>
              <a:rPr lang="en-US" b="1" dirty="0"/>
              <a:t>Provides Machine Learning AI Recommendation to Emma about safety according to her situation</a:t>
            </a:r>
          </a:p>
          <a:p>
            <a:r>
              <a:rPr lang="en-US" dirty="0"/>
              <a:t>E.g., it compares different neighborhood, level of density, historical level events, animals, traffic, seasonality, other users on-time awarenesses</a:t>
            </a:r>
            <a:endParaRPr lang="es-ES" dirty="0"/>
          </a:p>
        </p:txBody>
      </p:sp>
      <p:sp>
        <p:nvSpPr>
          <p:cNvPr id="29" name="Arrow: Right 28">
            <a:extLst>
              <a:ext uri="{FF2B5EF4-FFF2-40B4-BE49-F238E27FC236}">
                <a16:creationId xmlns:a16="http://schemas.microsoft.com/office/drawing/2014/main" id="{9BAFB710-0535-0ED0-1714-943070E71931}"/>
              </a:ext>
            </a:extLst>
          </p:cNvPr>
          <p:cNvSpPr/>
          <p:nvPr/>
        </p:nvSpPr>
        <p:spPr>
          <a:xfrm rot="19224498">
            <a:off x="8583855" y="767039"/>
            <a:ext cx="802600" cy="60917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Graphic 31" descr="Security camera with solid fill">
            <a:extLst>
              <a:ext uri="{FF2B5EF4-FFF2-40B4-BE49-F238E27FC236}">
                <a16:creationId xmlns:a16="http://schemas.microsoft.com/office/drawing/2014/main" id="{6683606A-63FE-BABE-B6C5-E0D342FE97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42763" y="309033"/>
            <a:ext cx="914400" cy="914400"/>
          </a:xfrm>
          <a:prstGeom prst="rect">
            <a:avLst/>
          </a:prstGeom>
        </p:spPr>
      </p:pic>
      <p:sp>
        <p:nvSpPr>
          <p:cNvPr id="33" name="Arrow: Right 32">
            <a:extLst>
              <a:ext uri="{FF2B5EF4-FFF2-40B4-BE49-F238E27FC236}">
                <a16:creationId xmlns:a16="http://schemas.microsoft.com/office/drawing/2014/main" id="{DF942988-8874-1C9C-4B59-4E71DE2A4E42}"/>
              </a:ext>
            </a:extLst>
          </p:cNvPr>
          <p:cNvSpPr/>
          <p:nvPr/>
        </p:nvSpPr>
        <p:spPr>
          <a:xfrm>
            <a:off x="8743896" y="1496643"/>
            <a:ext cx="802600" cy="60917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5" name="Graphic 34" descr="Siren with solid fill">
            <a:extLst>
              <a:ext uri="{FF2B5EF4-FFF2-40B4-BE49-F238E27FC236}">
                <a16:creationId xmlns:a16="http://schemas.microsoft.com/office/drawing/2014/main" id="{FEFB7F36-92AB-A28E-6047-977351F708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43676" y="1217272"/>
            <a:ext cx="914400" cy="914400"/>
          </a:xfrm>
          <a:prstGeom prst="rect">
            <a:avLst/>
          </a:prstGeom>
        </p:spPr>
      </p:pic>
      <p:sp>
        <p:nvSpPr>
          <p:cNvPr id="36" name="Arrow: Right 35">
            <a:extLst>
              <a:ext uri="{FF2B5EF4-FFF2-40B4-BE49-F238E27FC236}">
                <a16:creationId xmlns:a16="http://schemas.microsoft.com/office/drawing/2014/main" id="{9CBD685A-8E53-5B27-9A6D-F5F55F1F1E40}"/>
              </a:ext>
            </a:extLst>
          </p:cNvPr>
          <p:cNvSpPr/>
          <p:nvPr/>
        </p:nvSpPr>
        <p:spPr>
          <a:xfrm rot="1615917">
            <a:off x="8637908" y="2322970"/>
            <a:ext cx="802600" cy="609176"/>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TextBox 36">
            <a:extLst>
              <a:ext uri="{FF2B5EF4-FFF2-40B4-BE49-F238E27FC236}">
                <a16:creationId xmlns:a16="http://schemas.microsoft.com/office/drawing/2014/main" id="{05D9A0A8-F159-9394-544B-988A35AC01D1}"/>
              </a:ext>
            </a:extLst>
          </p:cNvPr>
          <p:cNvSpPr txBox="1"/>
          <p:nvPr/>
        </p:nvSpPr>
        <p:spPr>
          <a:xfrm>
            <a:off x="10557317" y="1226544"/>
            <a:ext cx="1543140" cy="923330"/>
          </a:xfrm>
          <a:prstGeom prst="rect">
            <a:avLst/>
          </a:prstGeom>
          <a:noFill/>
        </p:spPr>
        <p:txBody>
          <a:bodyPr wrap="square" rtlCol="0">
            <a:spAutoFit/>
          </a:bodyPr>
          <a:lstStyle/>
          <a:p>
            <a:r>
              <a:rPr lang="en-US" dirty="0"/>
              <a:t>Direct contact with local authorities</a:t>
            </a:r>
            <a:endParaRPr lang="es-ES" dirty="0"/>
          </a:p>
        </p:txBody>
      </p:sp>
      <p:sp>
        <p:nvSpPr>
          <p:cNvPr id="38" name="TextBox 37">
            <a:extLst>
              <a:ext uri="{FF2B5EF4-FFF2-40B4-BE49-F238E27FC236}">
                <a16:creationId xmlns:a16="http://schemas.microsoft.com/office/drawing/2014/main" id="{0F6F7646-3E41-DD93-ED29-9C653786B365}"/>
              </a:ext>
            </a:extLst>
          </p:cNvPr>
          <p:cNvSpPr txBox="1"/>
          <p:nvPr/>
        </p:nvSpPr>
        <p:spPr>
          <a:xfrm>
            <a:off x="10557317" y="253757"/>
            <a:ext cx="1543140" cy="923330"/>
          </a:xfrm>
          <a:prstGeom prst="rect">
            <a:avLst/>
          </a:prstGeom>
          <a:noFill/>
        </p:spPr>
        <p:txBody>
          <a:bodyPr wrap="square" rtlCol="0">
            <a:spAutoFit/>
          </a:bodyPr>
          <a:lstStyle/>
          <a:p>
            <a:r>
              <a:rPr lang="en-US" dirty="0"/>
              <a:t>Warn other users &amp; feeds the system</a:t>
            </a:r>
            <a:endParaRPr lang="es-ES" dirty="0"/>
          </a:p>
        </p:txBody>
      </p:sp>
      <p:sp>
        <p:nvSpPr>
          <p:cNvPr id="3" name="TextBox 2">
            <a:extLst>
              <a:ext uri="{FF2B5EF4-FFF2-40B4-BE49-F238E27FC236}">
                <a16:creationId xmlns:a16="http://schemas.microsoft.com/office/drawing/2014/main" id="{1419F3CD-34C0-6F66-FA0E-148466F61BA7}"/>
              </a:ext>
            </a:extLst>
          </p:cNvPr>
          <p:cNvSpPr txBox="1"/>
          <p:nvPr/>
        </p:nvSpPr>
        <p:spPr>
          <a:xfrm>
            <a:off x="10557317" y="2230173"/>
            <a:ext cx="1543140" cy="923330"/>
          </a:xfrm>
          <a:prstGeom prst="rect">
            <a:avLst/>
          </a:prstGeom>
          <a:noFill/>
        </p:spPr>
        <p:txBody>
          <a:bodyPr wrap="square" rtlCol="0">
            <a:spAutoFit/>
          </a:bodyPr>
          <a:lstStyle/>
          <a:p>
            <a:r>
              <a:rPr lang="en-US" dirty="0"/>
              <a:t>Tips about local culture &amp; regulation</a:t>
            </a:r>
            <a:endParaRPr lang="es-ES" dirty="0"/>
          </a:p>
        </p:txBody>
      </p:sp>
      <p:pic>
        <p:nvPicPr>
          <p:cNvPr id="3074" name="Picture 2" descr="Tips Icon Vector Art, Icons, and Graphics for Free Download">
            <a:extLst>
              <a:ext uri="{FF2B5EF4-FFF2-40B4-BE49-F238E27FC236}">
                <a16:creationId xmlns:a16="http://schemas.microsoft.com/office/drawing/2014/main" id="{CB978500-ED3D-DBE7-8F08-685F6EBD8EB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9051" t="10774" r="19451" b="10708"/>
          <a:stretch/>
        </p:blipFill>
        <p:spPr bwMode="auto">
          <a:xfrm>
            <a:off x="9682479" y="2221043"/>
            <a:ext cx="636793" cy="813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356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p14="http://schemas.microsoft.com/office/powerpoint/2010/main" xmlns:adec="http://schemas.microsoft.com/office/drawing/2017/decorative" xmlns:asvg="http://schemas.microsoft.com/office/drawing/2016/SVG/main" xmlns:alf="http://schemas.microsoft.com/office/drawing/2021/livefeed"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9F4709-E5CD-0910-CEF0-15C3079792DA}"/>
              </a:ext>
            </a:extLst>
          </p:cNvPr>
          <p:cNvSpPr>
            <a:spLocks noGrp="1"/>
          </p:cNvSpPr>
          <p:nvPr>
            <p:ph type="body" sz="quarter" idx="11"/>
          </p:nvPr>
        </p:nvSpPr>
        <p:spPr>
          <a:xfrm>
            <a:off x="109910" y="685604"/>
            <a:ext cx="2171469" cy="368878"/>
          </a:xfrm>
        </p:spPr>
        <p:txBody>
          <a:bodyPr/>
          <a:lstStyle/>
          <a:p>
            <a:r>
              <a:rPr lang="en-US" dirty="0"/>
              <a:t>Required</a:t>
            </a:r>
            <a:endParaRPr lang="es-ES" dirty="0"/>
          </a:p>
        </p:txBody>
      </p:sp>
      <p:sp>
        <p:nvSpPr>
          <p:cNvPr id="3" name="Title 2">
            <a:extLst>
              <a:ext uri="{FF2B5EF4-FFF2-40B4-BE49-F238E27FC236}">
                <a16:creationId xmlns:a16="http://schemas.microsoft.com/office/drawing/2014/main" id="{88C037CE-132D-4468-AC6B-6CF670CC32F0}"/>
              </a:ext>
            </a:extLst>
          </p:cNvPr>
          <p:cNvSpPr>
            <a:spLocks noGrp="1"/>
          </p:cNvSpPr>
          <p:nvPr>
            <p:ph type="title"/>
          </p:nvPr>
        </p:nvSpPr>
        <p:spPr>
          <a:xfrm>
            <a:off x="2741809" y="569483"/>
            <a:ext cx="7863346" cy="601121"/>
          </a:xfrm>
        </p:spPr>
        <p:txBody>
          <a:bodyPr/>
          <a:lstStyle/>
          <a:p>
            <a:r>
              <a:rPr lang="en-US" dirty="0"/>
              <a:t>Data TO FEED THE MODEL</a:t>
            </a:r>
            <a:endParaRPr lang="es-ES" dirty="0"/>
          </a:p>
        </p:txBody>
      </p:sp>
      <p:sp>
        <p:nvSpPr>
          <p:cNvPr id="9" name="TextBox 8">
            <a:extLst>
              <a:ext uri="{FF2B5EF4-FFF2-40B4-BE49-F238E27FC236}">
                <a16:creationId xmlns:a16="http://schemas.microsoft.com/office/drawing/2014/main" id="{778B365B-A1D0-C6FE-AC61-06DFE167B701}"/>
              </a:ext>
            </a:extLst>
          </p:cNvPr>
          <p:cNvSpPr txBox="1"/>
          <p:nvPr/>
        </p:nvSpPr>
        <p:spPr>
          <a:xfrm>
            <a:off x="573344" y="7643383"/>
            <a:ext cx="10905678" cy="1754326"/>
          </a:xfrm>
          <a:prstGeom prst="rect">
            <a:avLst/>
          </a:prstGeom>
          <a:noFill/>
        </p:spPr>
        <p:txBody>
          <a:bodyPr wrap="none" rtlCol="0">
            <a:spAutoFit/>
          </a:bodyPr>
          <a:lstStyle/>
          <a:p>
            <a:pPr algn="l">
              <a:buFont typeface="+mj-lt"/>
              <a:buAutoNum type="arabicPeriod"/>
            </a:pPr>
            <a:r>
              <a:rPr lang="en-US" b="1" i="0" dirty="0">
                <a:solidFill>
                  <a:srgbClr val="242424"/>
                </a:solidFill>
                <a:effectLst/>
                <a:latin typeface="Segoe UI" panose="020B0502040204020203" pitchFamily="34" charset="0"/>
              </a:rPr>
              <a:t>Real-Time Security Alerts:</a:t>
            </a:r>
            <a:r>
              <a:rPr lang="en-US" b="0" i="0" dirty="0">
                <a:solidFill>
                  <a:srgbClr val="242424"/>
                </a:solidFill>
                <a:effectLst/>
                <a:latin typeface="Segoe UI" panose="020B0502040204020203" pitchFamily="34" charset="0"/>
              </a:rPr>
              <a:t> Instant notifications about potential threats based on location.</a:t>
            </a:r>
          </a:p>
          <a:p>
            <a:pPr algn="l">
              <a:buFont typeface="+mj-lt"/>
              <a:buAutoNum type="arabicPeriod"/>
            </a:pPr>
            <a:r>
              <a:rPr lang="en-US" b="1" i="0" dirty="0">
                <a:solidFill>
                  <a:srgbClr val="242424"/>
                </a:solidFill>
                <a:effectLst/>
                <a:latin typeface="Segoe UI" panose="020B0502040204020203" pitchFamily="34" charset="0"/>
              </a:rPr>
              <a:t>Dynamic Quality of Service (QoS):</a:t>
            </a:r>
            <a:r>
              <a:rPr lang="en-US" b="0" i="0" dirty="0">
                <a:solidFill>
                  <a:srgbClr val="242424"/>
                </a:solidFill>
                <a:effectLst/>
                <a:latin typeface="Segoe UI" panose="020B0502040204020203" pitchFamily="34" charset="0"/>
              </a:rPr>
              <a:t> Seamless connectivity with automatic network quality adjustments.</a:t>
            </a:r>
          </a:p>
          <a:p>
            <a:pPr algn="l">
              <a:buFont typeface="+mj-lt"/>
              <a:buAutoNum type="arabicPeriod"/>
            </a:pPr>
            <a:r>
              <a:rPr lang="en-US" b="1" i="0" dirty="0">
                <a:solidFill>
                  <a:srgbClr val="242424"/>
                </a:solidFill>
                <a:effectLst/>
                <a:latin typeface="Segoe UI" panose="020B0502040204020203" pitchFamily="34" charset="0"/>
              </a:rPr>
              <a:t>Location Tracking:</a:t>
            </a:r>
            <a:r>
              <a:rPr lang="en-US" b="0" i="0" dirty="0">
                <a:solidFill>
                  <a:srgbClr val="242424"/>
                </a:solidFill>
                <a:effectLst/>
                <a:latin typeface="Segoe UI" panose="020B0502040204020203" pitchFamily="34" charset="0"/>
              </a:rPr>
              <a:t> Monitors tourist locations for relevant safety information.</a:t>
            </a:r>
          </a:p>
          <a:p>
            <a:pPr algn="l">
              <a:buFont typeface="+mj-lt"/>
              <a:buAutoNum type="arabicPeriod"/>
            </a:pPr>
            <a:r>
              <a:rPr lang="en-US" b="1" i="0" dirty="0">
                <a:solidFill>
                  <a:srgbClr val="242424"/>
                </a:solidFill>
                <a:effectLst/>
                <a:latin typeface="Segoe UI" panose="020B0502040204020203" pitchFamily="34" charset="0"/>
              </a:rPr>
              <a:t>Specialized Network Slices:</a:t>
            </a:r>
            <a:r>
              <a:rPr lang="en-US" b="0" i="0" dirty="0">
                <a:solidFill>
                  <a:srgbClr val="242424"/>
                </a:solidFill>
                <a:effectLst/>
                <a:latin typeface="Segoe UI" panose="020B0502040204020203" pitchFamily="34" charset="0"/>
              </a:rPr>
              <a:t> Tailored network slices for optimal performance and security.</a:t>
            </a:r>
          </a:p>
          <a:p>
            <a:pPr algn="l">
              <a:buFont typeface="+mj-lt"/>
              <a:buAutoNum type="arabicPeriod"/>
            </a:pPr>
            <a:r>
              <a:rPr lang="en-US" b="1" i="0" dirty="0">
                <a:solidFill>
                  <a:srgbClr val="242424"/>
                </a:solidFill>
                <a:effectLst/>
                <a:latin typeface="Segoe UI" panose="020B0502040204020203" pitchFamily="34" charset="0"/>
              </a:rPr>
              <a:t>Privacy Protection:</a:t>
            </a:r>
            <a:r>
              <a:rPr lang="en-US" b="0" i="0" dirty="0">
                <a:solidFill>
                  <a:srgbClr val="242424"/>
                </a:solidFill>
                <a:effectLst/>
                <a:latin typeface="Segoe UI" panose="020B0502040204020203" pitchFamily="34" charset="0"/>
              </a:rPr>
              <a:t> Secure consent and identity management protocols.</a:t>
            </a:r>
          </a:p>
          <a:p>
            <a:pPr algn="l">
              <a:buFont typeface="+mj-lt"/>
              <a:buAutoNum type="arabicPeriod"/>
            </a:pPr>
            <a:r>
              <a:rPr lang="en-US" b="1" i="0" dirty="0">
                <a:solidFill>
                  <a:srgbClr val="242424"/>
                </a:solidFill>
                <a:effectLst/>
                <a:latin typeface="Segoe UI" panose="020B0502040204020203" pitchFamily="34" charset="0"/>
              </a:rPr>
              <a:t>Congestion Management:</a:t>
            </a:r>
            <a:r>
              <a:rPr lang="en-US" b="0" i="0" dirty="0">
                <a:solidFill>
                  <a:srgbClr val="242424"/>
                </a:solidFill>
                <a:effectLst/>
                <a:latin typeface="Segoe UI" panose="020B0502040204020203" pitchFamily="34" charset="0"/>
              </a:rPr>
              <a:t> Proactive management of network congestion for consistent service quality.</a:t>
            </a:r>
          </a:p>
        </p:txBody>
      </p:sp>
      <p:graphicFrame>
        <p:nvGraphicFramePr>
          <p:cNvPr id="20" name="Diagram 19">
            <a:extLst>
              <a:ext uri="{FF2B5EF4-FFF2-40B4-BE49-F238E27FC236}">
                <a16:creationId xmlns:a16="http://schemas.microsoft.com/office/drawing/2014/main" id="{9F71F4C3-45E4-D575-3BBA-129713318732}"/>
              </a:ext>
            </a:extLst>
          </p:cNvPr>
          <p:cNvGraphicFramePr/>
          <p:nvPr>
            <p:extLst>
              <p:ext uri="{D42A27DB-BD31-4B8C-83A1-F6EECF244321}">
                <p14:modId xmlns:p14="http://schemas.microsoft.com/office/powerpoint/2010/main" val="1927952087"/>
              </p:ext>
            </p:extLst>
          </p:nvPr>
        </p:nvGraphicFramePr>
        <p:xfrm>
          <a:off x="-992698" y="117060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Young girl talking">
            <a:extLst>
              <a:ext uri="{FF2B5EF4-FFF2-40B4-BE49-F238E27FC236}">
                <a16:creationId xmlns:a16="http://schemas.microsoft.com/office/drawing/2014/main" id="{713782E9-7A6D-0D57-E4DC-D6351DCE8432}"/>
              </a:ext>
            </a:extLst>
          </p:cNvPr>
          <p:cNvPicPr>
            <a:picLocks noChangeAspect="1"/>
          </p:cNvPicPr>
          <p:nvPr/>
        </p:nvPicPr>
        <p:blipFill>
          <a:blip r:embed="rId7"/>
          <a:stretch>
            <a:fillRect/>
          </a:stretch>
        </p:blipFill>
        <p:spPr>
          <a:xfrm>
            <a:off x="6673482" y="2099009"/>
            <a:ext cx="1302261" cy="2963766"/>
          </a:xfrm>
          <a:prstGeom prst="rect">
            <a:avLst/>
          </a:prstGeom>
        </p:spPr>
      </p:pic>
      <p:sp>
        <p:nvSpPr>
          <p:cNvPr id="11" name="Arrow: Right 10">
            <a:extLst>
              <a:ext uri="{FF2B5EF4-FFF2-40B4-BE49-F238E27FC236}">
                <a16:creationId xmlns:a16="http://schemas.microsoft.com/office/drawing/2014/main" id="{13DB7D95-0848-5CC8-4F6D-B052CA9F1455}"/>
              </a:ext>
            </a:extLst>
          </p:cNvPr>
          <p:cNvSpPr/>
          <p:nvPr/>
        </p:nvSpPr>
        <p:spPr>
          <a:xfrm>
            <a:off x="8183418" y="3429000"/>
            <a:ext cx="951346" cy="6011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Arrow: Right 12">
            <a:extLst>
              <a:ext uri="{FF2B5EF4-FFF2-40B4-BE49-F238E27FC236}">
                <a16:creationId xmlns:a16="http://schemas.microsoft.com/office/drawing/2014/main" id="{BC86CF27-E782-D4A9-7994-776AA9682975}"/>
              </a:ext>
            </a:extLst>
          </p:cNvPr>
          <p:cNvSpPr/>
          <p:nvPr/>
        </p:nvSpPr>
        <p:spPr>
          <a:xfrm rot="10800000">
            <a:off x="5805055" y="3429000"/>
            <a:ext cx="951346" cy="6011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Picture 2" descr="Mossos d'Esquadra - Wikipedia">
            <a:extLst>
              <a:ext uri="{FF2B5EF4-FFF2-40B4-BE49-F238E27FC236}">
                <a16:creationId xmlns:a16="http://schemas.microsoft.com/office/drawing/2014/main" id="{DF914B4D-0E28-9F7D-7E29-98C95FDE55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46740" y="1733891"/>
            <a:ext cx="1096962" cy="121509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Bomberos de la Generalidad de Cataluña - Wikipedia, la enciclopedia libre">
            <a:extLst>
              <a:ext uri="{FF2B5EF4-FFF2-40B4-BE49-F238E27FC236}">
                <a16:creationId xmlns:a16="http://schemas.microsoft.com/office/drawing/2014/main" id="{7778C9CB-0F7F-E263-FD78-966C6A4F2A4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65383" y="3284966"/>
            <a:ext cx="2061630" cy="71813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Vigilancia - Iconos gratis de diverso">
            <a:extLst>
              <a:ext uri="{FF2B5EF4-FFF2-40B4-BE49-F238E27FC236}">
                <a16:creationId xmlns:a16="http://schemas.microsoft.com/office/drawing/2014/main" id="{5CF82A35-3156-F159-8471-8E43A8B3826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22207" y="4494354"/>
            <a:ext cx="1747982" cy="174798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D7F0543-6927-DB5C-A753-B859D8E30216}"/>
              </a:ext>
            </a:extLst>
          </p:cNvPr>
          <p:cNvSpPr txBox="1"/>
          <p:nvPr/>
        </p:nvSpPr>
        <p:spPr>
          <a:xfrm>
            <a:off x="8085519" y="4157985"/>
            <a:ext cx="1578288" cy="769441"/>
          </a:xfrm>
          <a:prstGeom prst="rect">
            <a:avLst/>
          </a:prstGeom>
          <a:noFill/>
        </p:spPr>
        <p:txBody>
          <a:bodyPr wrap="square" rtlCol="0">
            <a:spAutoFit/>
          </a:bodyPr>
          <a:lstStyle/>
          <a:p>
            <a:r>
              <a:rPr lang="en-US" sz="1100" dirty="0"/>
              <a:t>Contact authorities or our services by collaborating with local 112</a:t>
            </a:r>
            <a:endParaRPr lang="es-ES" sz="1100" dirty="0"/>
          </a:p>
        </p:txBody>
      </p:sp>
      <p:sp>
        <p:nvSpPr>
          <p:cNvPr id="18" name="TextBox 17">
            <a:extLst>
              <a:ext uri="{FF2B5EF4-FFF2-40B4-BE49-F238E27FC236}">
                <a16:creationId xmlns:a16="http://schemas.microsoft.com/office/drawing/2014/main" id="{7C983DE1-3A69-9CAA-66B2-87C6FAEBC04C}"/>
              </a:ext>
            </a:extLst>
          </p:cNvPr>
          <p:cNvSpPr txBox="1"/>
          <p:nvPr/>
        </p:nvSpPr>
        <p:spPr>
          <a:xfrm>
            <a:off x="5874641" y="4178079"/>
            <a:ext cx="1302261" cy="938719"/>
          </a:xfrm>
          <a:prstGeom prst="rect">
            <a:avLst/>
          </a:prstGeom>
          <a:noFill/>
        </p:spPr>
        <p:txBody>
          <a:bodyPr wrap="square" rtlCol="0">
            <a:spAutoFit/>
          </a:bodyPr>
          <a:lstStyle/>
          <a:p>
            <a:r>
              <a:rPr lang="en-US" sz="1100" dirty="0"/>
              <a:t>Receive </a:t>
            </a:r>
          </a:p>
          <a:p>
            <a:r>
              <a:rPr lang="en-US" sz="1100" dirty="0"/>
              <a:t>Recommendations</a:t>
            </a:r>
          </a:p>
          <a:p>
            <a:r>
              <a:rPr lang="en-US" sz="1100" dirty="0"/>
              <a:t>With real-time data (if there is danger or not)</a:t>
            </a:r>
            <a:endParaRPr lang="es-ES" sz="1100" dirty="0"/>
          </a:p>
        </p:txBody>
      </p:sp>
      <p:pic>
        <p:nvPicPr>
          <p:cNvPr id="4100" name="Picture 4" descr="Guardia Urbana de Barcelona - Wikipedia, la enciclopedia libre">
            <a:extLst>
              <a:ext uri="{FF2B5EF4-FFF2-40B4-BE49-F238E27FC236}">
                <a16:creationId xmlns:a16="http://schemas.microsoft.com/office/drawing/2014/main" id="{7E1E8669-7588-A5D2-F9CD-B50CEC9EB5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34771" y="1225135"/>
            <a:ext cx="1069665" cy="112159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eteocat. Generalitat de Catalunya.">
            <a:extLst>
              <a:ext uri="{FF2B5EF4-FFF2-40B4-BE49-F238E27FC236}">
                <a16:creationId xmlns:a16="http://schemas.microsoft.com/office/drawing/2014/main" id="{019968AA-F178-1BE3-FAD6-87BB993651D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25848" y="5116798"/>
            <a:ext cx="757175" cy="757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078B533-9D5B-3D52-BDEB-45FCBB55FE1B}"/>
              </a:ext>
            </a:extLst>
          </p:cNvPr>
          <p:cNvSpPr txBox="1"/>
          <p:nvPr/>
        </p:nvSpPr>
        <p:spPr>
          <a:xfrm>
            <a:off x="8020859" y="5495385"/>
            <a:ext cx="1302261" cy="430887"/>
          </a:xfrm>
          <a:prstGeom prst="rect">
            <a:avLst/>
          </a:prstGeom>
          <a:noFill/>
        </p:spPr>
        <p:txBody>
          <a:bodyPr wrap="square" rtlCol="0">
            <a:spAutoFit/>
          </a:bodyPr>
          <a:lstStyle/>
          <a:p>
            <a:r>
              <a:rPr lang="en-US" sz="1100" dirty="0"/>
              <a:t>Warns data to other users</a:t>
            </a:r>
            <a:endParaRPr lang="es-ES" sz="1100" dirty="0"/>
          </a:p>
        </p:txBody>
      </p:sp>
      <p:sp>
        <p:nvSpPr>
          <p:cNvPr id="6" name="Arrow: Right 5">
            <a:extLst>
              <a:ext uri="{FF2B5EF4-FFF2-40B4-BE49-F238E27FC236}">
                <a16:creationId xmlns:a16="http://schemas.microsoft.com/office/drawing/2014/main" id="{411A3074-B18C-2BE6-04B1-872D3DC1B24D}"/>
              </a:ext>
            </a:extLst>
          </p:cNvPr>
          <p:cNvSpPr/>
          <p:nvPr/>
        </p:nvSpPr>
        <p:spPr>
          <a:xfrm rot="5400000">
            <a:off x="7143973" y="5292222"/>
            <a:ext cx="666978" cy="6011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TextBox 4">
            <a:extLst>
              <a:ext uri="{FF2B5EF4-FFF2-40B4-BE49-F238E27FC236}">
                <a16:creationId xmlns:a16="http://schemas.microsoft.com/office/drawing/2014/main" id="{A4644268-57B0-2F41-1B12-8D04215C8651}"/>
              </a:ext>
            </a:extLst>
          </p:cNvPr>
          <p:cNvSpPr txBox="1"/>
          <p:nvPr/>
        </p:nvSpPr>
        <p:spPr>
          <a:xfrm>
            <a:off x="436219" y="4694765"/>
            <a:ext cx="2113079"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600" dirty="0"/>
              <a:t>Location retrieval </a:t>
            </a:r>
            <a:r>
              <a:rPr lang="en-US" sz="900" dirty="0"/>
              <a:t>[1] </a:t>
            </a:r>
          </a:p>
          <a:p>
            <a:r>
              <a:rPr lang="en-US" sz="1600" dirty="0"/>
              <a:t>Location authorization</a:t>
            </a:r>
            <a:endParaRPr lang="es-ES" sz="1600" dirty="0"/>
          </a:p>
        </p:txBody>
      </p:sp>
      <p:sp>
        <p:nvSpPr>
          <p:cNvPr id="7" name="TextBox 6">
            <a:extLst>
              <a:ext uri="{FF2B5EF4-FFF2-40B4-BE49-F238E27FC236}">
                <a16:creationId xmlns:a16="http://schemas.microsoft.com/office/drawing/2014/main" id="{D8D517CD-3178-CF76-4177-0FCA17E321FC}"/>
              </a:ext>
            </a:extLst>
          </p:cNvPr>
          <p:cNvSpPr txBox="1"/>
          <p:nvPr/>
        </p:nvSpPr>
        <p:spPr>
          <a:xfrm>
            <a:off x="1392272" y="1119873"/>
            <a:ext cx="1349537"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600" dirty="0"/>
              <a:t>Device status</a:t>
            </a:r>
          </a:p>
        </p:txBody>
      </p:sp>
      <p:sp>
        <p:nvSpPr>
          <p:cNvPr id="10" name="TextBox 9">
            <a:extLst>
              <a:ext uri="{FF2B5EF4-FFF2-40B4-BE49-F238E27FC236}">
                <a16:creationId xmlns:a16="http://schemas.microsoft.com/office/drawing/2014/main" id="{D734A097-5791-43FD-B11B-C0A40F6B2F3B}"/>
              </a:ext>
            </a:extLst>
          </p:cNvPr>
          <p:cNvSpPr txBox="1"/>
          <p:nvPr/>
        </p:nvSpPr>
        <p:spPr>
          <a:xfrm>
            <a:off x="4583911" y="5862883"/>
            <a:ext cx="1252266"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600" dirty="0"/>
              <a:t>Density pop.</a:t>
            </a:r>
            <a:endParaRPr lang="es-ES" sz="1600" dirty="0"/>
          </a:p>
        </p:txBody>
      </p:sp>
      <p:sp>
        <p:nvSpPr>
          <p:cNvPr id="12" name="TextBox 11">
            <a:extLst>
              <a:ext uri="{FF2B5EF4-FFF2-40B4-BE49-F238E27FC236}">
                <a16:creationId xmlns:a16="http://schemas.microsoft.com/office/drawing/2014/main" id="{7B28BF6C-55BE-BC1D-0D83-5DC8BB87461B}"/>
              </a:ext>
            </a:extLst>
          </p:cNvPr>
          <p:cNvSpPr txBox="1"/>
          <p:nvPr/>
        </p:nvSpPr>
        <p:spPr>
          <a:xfrm>
            <a:off x="350501" y="5748877"/>
            <a:ext cx="1284454"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600" dirty="0"/>
              <a:t>Phone </a:t>
            </a:r>
            <a:r>
              <a:rPr lang="en-US" sz="1600" dirty="0" err="1"/>
              <a:t>verif</a:t>
            </a:r>
            <a:r>
              <a:rPr lang="en-US" sz="1600" dirty="0"/>
              <a:t>.</a:t>
            </a:r>
          </a:p>
          <a:p>
            <a:r>
              <a:rPr lang="en-US" sz="1600" dirty="0"/>
              <a:t>User </a:t>
            </a:r>
            <a:r>
              <a:rPr lang="en-US" sz="1600" dirty="0" err="1"/>
              <a:t>verif</a:t>
            </a:r>
            <a:r>
              <a:rPr lang="en-US" sz="1600" dirty="0"/>
              <a:t>. </a:t>
            </a:r>
            <a:r>
              <a:rPr lang="en-US" sz="900" dirty="0"/>
              <a:t>[2]</a:t>
            </a:r>
            <a:endParaRPr lang="es-ES" sz="1600" dirty="0"/>
          </a:p>
        </p:txBody>
      </p:sp>
      <p:sp>
        <p:nvSpPr>
          <p:cNvPr id="17" name="TextBox 16">
            <a:extLst>
              <a:ext uri="{FF2B5EF4-FFF2-40B4-BE49-F238E27FC236}">
                <a16:creationId xmlns:a16="http://schemas.microsoft.com/office/drawing/2014/main" id="{740E94EF-684D-B001-C0D1-FF57D962C7C2}"/>
              </a:ext>
            </a:extLst>
          </p:cNvPr>
          <p:cNvSpPr txBox="1"/>
          <p:nvPr/>
        </p:nvSpPr>
        <p:spPr>
          <a:xfrm>
            <a:off x="10605155" y="307203"/>
            <a:ext cx="1316386" cy="415498"/>
          </a:xfrm>
          <a:prstGeom prst="rect">
            <a:avLst/>
          </a:prstGeom>
          <a:noFill/>
        </p:spPr>
        <p:txBody>
          <a:bodyPr wrap="none" rtlCol="0">
            <a:spAutoFit/>
          </a:bodyPr>
          <a:lstStyle/>
          <a:p>
            <a:r>
              <a:rPr lang="en-US" sz="1050" dirty="0"/>
              <a:t>[1] Inactive in Spain</a:t>
            </a:r>
          </a:p>
          <a:p>
            <a:r>
              <a:rPr lang="en-US" sz="1050" dirty="0"/>
              <a:t>[2] To be scaled up</a:t>
            </a:r>
            <a:endParaRPr lang="es-ES" sz="1050" dirty="0"/>
          </a:p>
        </p:txBody>
      </p:sp>
      <p:sp>
        <p:nvSpPr>
          <p:cNvPr id="19" name="TextBox 18">
            <a:extLst>
              <a:ext uri="{FF2B5EF4-FFF2-40B4-BE49-F238E27FC236}">
                <a16:creationId xmlns:a16="http://schemas.microsoft.com/office/drawing/2014/main" id="{C8D747E0-AFDE-0E7B-F7AA-507C7018941C}"/>
              </a:ext>
            </a:extLst>
          </p:cNvPr>
          <p:cNvSpPr txBox="1"/>
          <p:nvPr/>
        </p:nvSpPr>
        <p:spPr>
          <a:xfrm>
            <a:off x="5918767" y="1346384"/>
            <a:ext cx="4271106" cy="369332"/>
          </a:xfrm>
          <a:prstGeom prst="rect">
            <a:avLst/>
          </a:prstGeom>
          <a:noFill/>
        </p:spPr>
        <p:txBody>
          <a:bodyPr wrap="none" rtlCol="0">
            <a:spAutoFit/>
          </a:bodyPr>
          <a:lstStyle/>
          <a:p>
            <a:r>
              <a:rPr lang="en-US" dirty="0"/>
              <a:t>Emma will feel more confident and secure</a:t>
            </a:r>
            <a:endParaRPr lang="es-ES" dirty="0"/>
          </a:p>
        </p:txBody>
      </p:sp>
    </p:spTree>
    <p:extLst>
      <p:ext uri="{BB962C8B-B14F-4D97-AF65-F5344CB8AC3E}">
        <p14:creationId xmlns:p14="http://schemas.microsoft.com/office/powerpoint/2010/main" val="97548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p:bldP spid="4" grpId="0"/>
      <p:bldP spid="6" grpId="0" animBg="1"/>
      <p:bldP spid="5" grpId="0" animBg="1"/>
      <p:bldP spid="7" grpId="0" animBg="1"/>
      <p:bldP spid="10" grpId="0" animBg="1"/>
      <p:bldP spid="12"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Cámara 20" descr="Objeto cameo">
            <a:extLst>
              <a:ext uri="{FF2B5EF4-FFF2-40B4-BE49-F238E27FC236}">
                <a16:creationId xmlns:a16="http://schemas.microsoft.com/office/drawing/2014/main" id="{3A806418-2B39-D7C4-D0DC-76A4A15FDF9F}"/>
              </a:ext>
            </a:extLst>
          </p:cNvPr>
          <p:cNvPicPr>
            <a:picLocks/>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4597825" y="0"/>
            <a:ext cx="7598664" cy="6858000"/>
          </a:xfrm>
          <a:custGeom>
            <a:avLst/>
            <a:gdLst>
              <a:gd name="connsiteX0" fmla="*/ 1566323 w 7594177"/>
              <a:gd name="connsiteY0" fmla="*/ 0 h 6858001"/>
              <a:gd name="connsiteX1" fmla="*/ 7513692 w 7594177"/>
              <a:gd name="connsiteY1" fmla="*/ 0 h 6858001"/>
              <a:gd name="connsiteX2" fmla="*/ 7594177 w 7594177"/>
              <a:gd name="connsiteY2" fmla="*/ 71847 h 6858001"/>
              <a:gd name="connsiteX3" fmla="*/ 7594177 w 7594177"/>
              <a:gd name="connsiteY3" fmla="*/ 6786150 h 6858001"/>
              <a:gd name="connsiteX4" fmla="*/ 7510600 w 7594177"/>
              <a:gd name="connsiteY4" fmla="*/ 6858001 h 6858001"/>
              <a:gd name="connsiteX5" fmla="*/ 1569414 w 7594177"/>
              <a:gd name="connsiteY5" fmla="*/ 6858001 h 6858001"/>
              <a:gd name="connsiteX6" fmla="*/ 1467308 w 7594177"/>
              <a:gd name="connsiteY6" fmla="*/ 6770220 h 6858001"/>
              <a:gd name="connsiteX7" fmla="*/ 0 w 7594177"/>
              <a:gd name="connsiteY7" fmla="*/ 3427998 h 6858001"/>
              <a:gd name="connsiteX8" fmla="*/ 1407671 w 7594177"/>
              <a:gd name="connsiteY8" fmla="*/ 14162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4177" h="6858001">
                <a:moveTo>
                  <a:pt x="1566323" y="0"/>
                </a:moveTo>
                <a:lnTo>
                  <a:pt x="7513692" y="0"/>
                </a:lnTo>
                <a:lnTo>
                  <a:pt x="7594177" y="71847"/>
                </a:lnTo>
                <a:lnTo>
                  <a:pt x="7594177" y="6786150"/>
                </a:lnTo>
                <a:lnTo>
                  <a:pt x="7510600" y="6858001"/>
                </a:lnTo>
                <a:lnTo>
                  <a:pt x="1569414" y="6858001"/>
                </a:lnTo>
                <a:lnTo>
                  <a:pt x="1467308" y="6770220"/>
                </a:lnTo>
                <a:cubicBezTo>
                  <a:pt x="565256" y="5940478"/>
                  <a:pt x="0" y="4750250"/>
                  <a:pt x="0" y="3427998"/>
                </a:cubicBezTo>
                <a:cubicBezTo>
                  <a:pt x="0" y="2135130"/>
                  <a:pt x="540412" y="968482"/>
                  <a:pt x="1407671" y="141624"/>
                </a:cubicBezTo>
                <a:close/>
              </a:path>
            </a:pathLst>
          </a:custGeom>
        </p:spPr>
      </p:pic>
      <p:pic>
        <p:nvPicPr>
          <p:cNvPr id="22" name="Gráfico 21">
            <a:extLst>
              <a:ext uri="{FF2B5EF4-FFF2-40B4-BE49-F238E27FC236}">
                <a16:creationId xmlns:a16="http://schemas.microsoft.com/office/drawing/2014/main" id="{F95235C0-7B0C-19DD-4B08-988C7395FAD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43020"/>
          <a:stretch>
            <a:fillRect/>
          </a:stretch>
        </p:blipFill>
        <p:spPr>
          <a:xfrm rot="5400000">
            <a:off x="11096010" y="5623261"/>
            <a:ext cx="937246" cy="1254737"/>
          </a:xfrm>
          <a:custGeom>
            <a:avLst/>
            <a:gdLst>
              <a:gd name="connsiteX0" fmla="*/ 0 w 937246"/>
              <a:gd name="connsiteY0" fmla="*/ 0 h 1254737"/>
              <a:gd name="connsiteX1" fmla="*/ 937246 w 937246"/>
              <a:gd name="connsiteY1" fmla="*/ 0 h 1254737"/>
              <a:gd name="connsiteX2" fmla="*/ 937246 w 937246"/>
              <a:gd name="connsiteY2" fmla="*/ 1254737 h 1254737"/>
              <a:gd name="connsiteX3" fmla="*/ 0 w 937246"/>
              <a:gd name="connsiteY3" fmla="*/ 1254737 h 1254737"/>
            </a:gdLst>
            <a:ahLst/>
            <a:cxnLst>
              <a:cxn ang="0">
                <a:pos x="connsiteX0" y="connsiteY0"/>
              </a:cxn>
              <a:cxn ang="0">
                <a:pos x="connsiteX1" y="connsiteY1"/>
              </a:cxn>
              <a:cxn ang="0">
                <a:pos x="connsiteX2" y="connsiteY2"/>
              </a:cxn>
              <a:cxn ang="0">
                <a:pos x="connsiteX3" y="connsiteY3"/>
              </a:cxn>
            </a:cxnLst>
            <a:rect l="l" t="t" r="r" b="b"/>
            <a:pathLst>
              <a:path w="937246" h="1254737">
                <a:moveTo>
                  <a:pt x="0" y="0"/>
                </a:moveTo>
                <a:lnTo>
                  <a:pt x="937246" y="0"/>
                </a:lnTo>
                <a:lnTo>
                  <a:pt x="937246" y="1254737"/>
                </a:lnTo>
                <a:lnTo>
                  <a:pt x="0" y="1254737"/>
                </a:lnTo>
                <a:close/>
              </a:path>
            </a:pathLst>
          </a:custGeom>
        </p:spPr>
      </p:pic>
      <p:sp>
        <p:nvSpPr>
          <p:cNvPr id="2" name="Título 1">
            <a:extLst>
              <a:ext uri="{FF2B5EF4-FFF2-40B4-BE49-F238E27FC236}">
                <a16:creationId xmlns:a16="http://schemas.microsoft.com/office/drawing/2014/main" id="{60448A93-0374-2459-ACBD-50F719581052}"/>
              </a:ext>
            </a:extLst>
          </p:cNvPr>
          <p:cNvSpPr>
            <a:spLocks noGrp="1"/>
          </p:cNvSpPr>
          <p:nvPr>
            <p:ph type="title"/>
          </p:nvPr>
        </p:nvSpPr>
        <p:spPr/>
        <p:txBody>
          <a:bodyPr rtlCol="0"/>
          <a:lstStyle>
            <a:defPPr>
              <a:defRPr lang="es-ES"/>
            </a:defPPr>
          </a:lstStyle>
          <a:p>
            <a:pPr rtl="0"/>
            <a:r>
              <a:rPr lang="es-ES" sz="3200" spc="300" dirty="0" err="1">
                <a:solidFill>
                  <a:schemeClr val="bg1"/>
                </a:solidFill>
                <a:effectLst/>
                <a:latin typeface="Posterama" panose="020B0504020200020000" pitchFamily="34" charset="0"/>
                <a:cs typeface="Posterama" panose="020B0504020200020000" pitchFamily="34" charset="0"/>
              </a:rPr>
              <a:t>Our</a:t>
            </a:r>
            <a:r>
              <a:rPr lang="es-ES" sz="3200" spc="300" dirty="0">
                <a:solidFill>
                  <a:schemeClr val="bg1"/>
                </a:solidFill>
                <a:effectLst/>
                <a:latin typeface="Posterama" panose="020B0504020200020000" pitchFamily="34" charset="0"/>
                <a:cs typeface="Posterama" panose="020B0504020200020000" pitchFamily="34" charset="0"/>
              </a:rPr>
              <a:t> </a:t>
            </a:r>
            <a:r>
              <a:rPr lang="es-ES" sz="3200" spc="300" dirty="0" err="1">
                <a:solidFill>
                  <a:schemeClr val="bg1"/>
                </a:solidFill>
                <a:effectLst/>
                <a:latin typeface="Posterama" panose="020B0504020200020000" pitchFamily="34" charset="0"/>
                <a:cs typeface="Posterama" panose="020B0504020200020000" pitchFamily="34" charset="0"/>
              </a:rPr>
              <a:t>added</a:t>
            </a:r>
            <a:r>
              <a:rPr lang="es-ES" sz="3200" spc="300" dirty="0">
                <a:solidFill>
                  <a:schemeClr val="bg1"/>
                </a:solidFill>
                <a:effectLst/>
                <a:latin typeface="Posterama" panose="020B0504020200020000" pitchFamily="34" charset="0"/>
                <a:cs typeface="Posterama" panose="020B0504020200020000" pitchFamily="34" charset="0"/>
              </a:rPr>
              <a:t> </a:t>
            </a:r>
            <a:r>
              <a:rPr lang="es-ES" sz="3200" spc="300" dirty="0" err="1">
                <a:solidFill>
                  <a:schemeClr val="bg1"/>
                </a:solidFill>
                <a:effectLst/>
                <a:latin typeface="Posterama" panose="020B0504020200020000" pitchFamily="34" charset="0"/>
                <a:cs typeface="Posterama" panose="020B0504020200020000" pitchFamily="34" charset="0"/>
              </a:rPr>
              <a:t>value</a:t>
            </a:r>
            <a:endParaRPr lang="es-ES" sz="3200" dirty="0"/>
          </a:p>
        </p:txBody>
      </p:sp>
      <p:sp>
        <p:nvSpPr>
          <p:cNvPr id="3" name="Marcador de número de diapositiva 2">
            <a:extLst>
              <a:ext uri="{FF2B5EF4-FFF2-40B4-BE49-F238E27FC236}">
                <a16:creationId xmlns:a16="http://schemas.microsoft.com/office/drawing/2014/main" id="{1CBA9BDA-014E-8E8E-FCF6-B691DAACF441}"/>
              </a:ext>
            </a:extLst>
          </p:cNvPr>
          <p:cNvSpPr>
            <a:spLocks noGrp="1"/>
          </p:cNvSpPr>
          <p:nvPr>
            <p:ph type="sldNum" sz="quarter" idx="11"/>
          </p:nvPr>
        </p:nvSpPr>
        <p:spPr/>
        <p:txBody>
          <a:bodyPr rtlCol="0"/>
          <a:lstStyle>
            <a:defPPr>
              <a:defRPr lang="es-ES"/>
            </a:defPPr>
          </a:lstStyle>
          <a:p>
            <a:pPr rtl="0"/>
            <a:fld id="{5D9ACC8A-FA13-47DD-9722-0749C5E70D5A}" type="slidenum">
              <a:rPr lang="es-ES" smtClean="0"/>
              <a:pPr rtl="0"/>
              <a:t>5</a:t>
            </a:fld>
            <a:endParaRPr lang="es-ES" dirty="0"/>
          </a:p>
        </p:txBody>
      </p:sp>
      <p:pic>
        <p:nvPicPr>
          <p:cNvPr id="27" name="Marcador de posición de imagen 8" descr="Foto de primer plano de un miembro del equipo">
            <a:extLst>
              <a:ext uri="{FF2B5EF4-FFF2-40B4-BE49-F238E27FC236}">
                <a16:creationId xmlns:a16="http://schemas.microsoft.com/office/drawing/2014/main" id="{2054410C-5837-B617-3234-1B9888B8FB63}"/>
              </a:ext>
            </a:extLst>
          </p:cNvPr>
          <p:cNvPicPr>
            <a:picLocks noGrp="1" noChangeAspect="1"/>
          </p:cNvPicPr>
          <p:nvPr>
            <p:ph type="pic" sz="quarter" idx="12"/>
          </p:nvPr>
        </p:nvPicPr>
        <p:blipFill rotWithShape="1">
          <a:blip r:embed="rId7" cstate="hqprint">
            <a:extLst>
              <a:ext uri="{28A0092B-C50C-407E-A947-70E740481C1C}">
                <a14:useLocalDpi xmlns:a14="http://schemas.microsoft.com/office/drawing/2010/main"/>
              </a:ext>
            </a:extLst>
          </a:blip>
          <a:srcRect/>
          <a:stretch/>
        </p:blipFill>
        <p:spPr>
          <a:xfrm>
            <a:off x="1033463" y="1609724"/>
            <a:ext cx="1508125" cy="1508125"/>
          </a:xfrm>
          <a:custGeom>
            <a:avLst/>
            <a:gdLst>
              <a:gd name="connsiteX0" fmla="*/ 753534 w 1507068"/>
              <a:gd name="connsiteY0" fmla="*/ 0 h 1507067"/>
              <a:gd name="connsiteX1" fmla="*/ 1507068 w 1507068"/>
              <a:gd name="connsiteY1" fmla="*/ 753534 h 1507067"/>
              <a:gd name="connsiteX2" fmla="*/ 830578 w 1507068"/>
              <a:gd name="connsiteY2" fmla="*/ 1503178 h 1507067"/>
              <a:gd name="connsiteX3" fmla="*/ 753554 w 1507068"/>
              <a:gd name="connsiteY3" fmla="*/ 1507067 h 1507067"/>
              <a:gd name="connsiteX4" fmla="*/ 753514 w 1507068"/>
              <a:gd name="connsiteY4" fmla="*/ 1507067 h 1507067"/>
              <a:gd name="connsiteX5" fmla="*/ 676490 w 1507068"/>
              <a:gd name="connsiteY5" fmla="*/ 1503178 h 1507067"/>
              <a:gd name="connsiteX6" fmla="*/ 0 w 1507068"/>
              <a:gd name="connsiteY6" fmla="*/ 753534 h 1507067"/>
              <a:gd name="connsiteX7" fmla="*/ 753534 w 1507068"/>
              <a:gd name="connsiteY7" fmla="*/ 0 h 150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7068" h="1507067">
                <a:moveTo>
                  <a:pt x="753534" y="0"/>
                </a:moveTo>
                <a:cubicBezTo>
                  <a:pt x="1169699" y="0"/>
                  <a:pt x="1507068" y="337369"/>
                  <a:pt x="1507068" y="753534"/>
                </a:cubicBezTo>
                <a:cubicBezTo>
                  <a:pt x="1507068" y="1143689"/>
                  <a:pt x="1210552" y="1464589"/>
                  <a:pt x="830578" y="1503178"/>
                </a:cubicBezTo>
                <a:lnTo>
                  <a:pt x="753554" y="1507067"/>
                </a:lnTo>
                <a:lnTo>
                  <a:pt x="753514" y="1507067"/>
                </a:lnTo>
                <a:lnTo>
                  <a:pt x="676490" y="1503178"/>
                </a:lnTo>
                <a:cubicBezTo>
                  <a:pt x="296516" y="1464589"/>
                  <a:pt x="0" y="1143689"/>
                  <a:pt x="0" y="753534"/>
                </a:cubicBezTo>
                <a:cubicBezTo>
                  <a:pt x="0" y="337369"/>
                  <a:pt x="337369" y="0"/>
                  <a:pt x="753534" y="0"/>
                </a:cubicBezTo>
                <a:close/>
              </a:path>
            </a:pathLst>
          </a:custGeom>
        </p:spPr>
      </p:pic>
      <p:sp>
        <p:nvSpPr>
          <p:cNvPr id="8" name="Marcador de texto 7">
            <a:extLst>
              <a:ext uri="{FF2B5EF4-FFF2-40B4-BE49-F238E27FC236}">
                <a16:creationId xmlns:a16="http://schemas.microsoft.com/office/drawing/2014/main" id="{7389438C-3A72-7531-7001-32C53D54BCF7}"/>
              </a:ext>
            </a:extLst>
          </p:cNvPr>
          <p:cNvSpPr>
            <a:spLocks noGrp="1"/>
          </p:cNvSpPr>
          <p:nvPr>
            <p:ph type="body" sz="quarter" idx="17"/>
          </p:nvPr>
        </p:nvSpPr>
        <p:spPr>
          <a:xfrm>
            <a:off x="428625" y="5646453"/>
            <a:ext cx="2546331" cy="1211545"/>
          </a:xfrm>
        </p:spPr>
        <p:txBody>
          <a:bodyPr rtlCol="0"/>
          <a:lstStyle>
            <a:defPPr>
              <a:defRPr lang="es-ES"/>
            </a:defPPr>
          </a:lstStyle>
          <a:p>
            <a:pPr marL="342900" indent="-342900" fontAlgn="base"/>
            <a:r>
              <a:rPr lang="es-ES" dirty="0" err="1">
                <a:latin typeface="Avenir Next LT Pro" panose="020B0504020202020204" pitchFamily="34" charset="77"/>
              </a:rPr>
              <a:t>Authorities</a:t>
            </a:r>
            <a:r>
              <a:rPr lang="es-ES" dirty="0">
                <a:latin typeface="Avenir Next LT Pro" panose="020B0504020202020204" pitchFamily="34" charset="77"/>
              </a:rPr>
              <a:t> </a:t>
            </a:r>
            <a:r>
              <a:rPr lang="es-ES" dirty="0" err="1">
                <a:latin typeface="Avenir Next LT Pro" panose="020B0504020202020204" pitchFamily="34" charset="77"/>
              </a:rPr>
              <a:t>receive</a:t>
            </a:r>
            <a:r>
              <a:rPr lang="es-ES" dirty="0">
                <a:latin typeface="Avenir Next LT Pro" panose="020B0504020202020204" pitchFamily="34" charset="77"/>
              </a:rPr>
              <a:t> data </a:t>
            </a:r>
            <a:r>
              <a:rPr lang="es-ES" dirty="0" err="1">
                <a:latin typeface="Avenir Next LT Pro" panose="020B0504020202020204" pitchFamily="34" charset="77"/>
              </a:rPr>
              <a:t>about</a:t>
            </a:r>
            <a:r>
              <a:rPr lang="es-ES" dirty="0">
                <a:latin typeface="Avenir Next LT Pro" panose="020B0504020202020204" pitchFamily="34" charset="77"/>
              </a:rPr>
              <a:t> </a:t>
            </a:r>
            <a:r>
              <a:rPr lang="es-ES" dirty="0" err="1">
                <a:latin typeface="Avenir Next LT Pro" panose="020B0504020202020204" pitchFamily="34" charset="77"/>
              </a:rPr>
              <a:t>incidents</a:t>
            </a:r>
            <a:r>
              <a:rPr lang="es-ES" dirty="0">
                <a:latin typeface="Avenir Next LT Pro" panose="020B0504020202020204" pitchFamily="34" charset="77"/>
              </a:rPr>
              <a:t>, </a:t>
            </a:r>
            <a:r>
              <a:rPr lang="es-ES" dirty="0" err="1">
                <a:latin typeface="Avenir Next LT Pro" panose="020B0504020202020204" pitchFamily="34" charset="77"/>
              </a:rPr>
              <a:t>generate</a:t>
            </a:r>
            <a:r>
              <a:rPr lang="es-ES" dirty="0">
                <a:latin typeface="Avenir Next LT Pro" panose="020B0504020202020204" pitchFamily="34" charset="77"/>
              </a:rPr>
              <a:t> </a:t>
            </a:r>
            <a:r>
              <a:rPr lang="es-ES" dirty="0" err="1">
                <a:latin typeface="Avenir Next LT Pro" panose="020B0504020202020204" pitchFamily="34" charset="77"/>
              </a:rPr>
              <a:t>tailored</a:t>
            </a:r>
            <a:r>
              <a:rPr lang="es-ES" dirty="0">
                <a:latin typeface="Avenir Next LT Pro" panose="020B0504020202020204" pitchFamily="34" charset="77"/>
              </a:rPr>
              <a:t> </a:t>
            </a:r>
            <a:r>
              <a:rPr lang="es-ES" dirty="0" err="1">
                <a:latin typeface="Avenir Next LT Pro" panose="020B0504020202020204" pitchFamily="34" charset="77"/>
              </a:rPr>
              <a:t>action</a:t>
            </a:r>
            <a:r>
              <a:rPr lang="es-ES" dirty="0">
                <a:latin typeface="Avenir Next LT Pro" panose="020B0504020202020204" pitchFamily="34" charset="77"/>
              </a:rPr>
              <a:t> </a:t>
            </a:r>
            <a:r>
              <a:rPr lang="es-ES" dirty="0" err="1">
                <a:latin typeface="Avenir Next LT Pro" panose="020B0504020202020204" pitchFamily="34" charset="77"/>
              </a:rPr>
              <a:t>plans</a:t>
            </a:r>
            <a:r>
              <a:rPr lang="es-ES" dirty="0">
                <a:latin typeface="Avenir Next LT Pro" panose="020B0504020202020204" pitchFamily="34" charset="77"/>
              </a:rPr>
              <a:t> and can </a:t>
            </a:r>
            <a:r>
              <a:rPr lang="es-ES" dirty="0" err="1">
                <a:latin typeface="Avenir Next LT Pro" panose="020B0504020202020204" pitchFamily="34" charset="77"/>
              </a:rPr>
              <a:t>mitigate</a:t>
            </a:r>
            <a:r>
              <a:rPr lang="es-ES" dirty="0">
                <a:latin typeface="Avenir Next LT Pro" panose="020B0504020202020204" pitchFamily="34" charset="77"/>
              </a:rPr>
              <a:t> </a:t>
            </a:r>
            <a:r>
              <a:rPr lang="es-ES" dirty="0" err="1">
                <a:latin typeface="Avenir Next LT Pro" panose="020B0504020202020204" pitchFamily="34" charset="77"/>
              </a:rPr>
              <a:t>risks</a:t>
            </a:r>
            <a:endParaRPr lang="es-ES" dirty="0">
              <a:latin typeface="Avenir Next LT Pro" panose="020B0504020202020204" pitchFamily="34" charset="77"/>
            </a:endParaRPr>
          </a:p>
          <a:p>
            <a:pPr marL="342900" indent="-342900" fontAlgn="base"/>
            <a:endParaRPr lang="es-ES" sz="1400" i="0" u="none" strike="noStrike" spc="0" dirty="0">
              <a:solidFill>
                <a:schemeClr val="tx1"/>
              </a:solidFill>
              <a:effectLst/>
              <a:latin typeface="Avenir Next LT Pro" panose="020B0504020202020204" pitchFamily="34" charset="77"/>
            </a:endParaRPr>
          </a:p>
          <a:p>
            <a:pPr marL="0" indent="0" rtl="0">
              <a:buNone/>
            </a:pPr>
            <a:endParaRPr lang="es-ES" dirty="0"/>
          </a:p>
        </p:txBody>
      </p:sp>
      <p:sp>
        <p:nvSpPr>
          <p:cNvPr id="10" name="Marcador de texto 9">
            <a:extLst>
              <a:ext uri="{FF2B5EF4-FFF2-40B4-BE49-F238E27FC236}">
                <a16:creationId xmlns:a16="http://schemas.microsoft.com/office/drawing/2014/main" id="{7672DE48-ED9C-6281-7221-299D86E99FEA}"/>
              </a:ext>
            </a:extLst>
          </p:cNvPr>
          <p:cNvSpPr>
            <a:spLocks noGrp="1"/>
          </p:cNvSpPr>
          <p:nvPr>
            <p:ph type="body" sz="quarter" idx="19"/>
          </p:nvPr>
        </p:nvSpPr>
        <p:spPr>
          <a:xfrm>
            <a:off x="598034" y="3198952"/>
            <a:ext cx="2313432" cy="219456"/>
          </a:xfrm>
        </p:spPr>
        <p:txBody>
          <a:bodyPr rtlCol="0"/>
          <a:lstStyle>
            <a:defPPr>
              <a:defRPr lang="es-ES"/>
            </a:defPPr>
          </a:lstStyle>
          <a:p>
            <a:pPr rtl="0"/>
            <a:r>
              <a:rPr lang="es-ES" sz="1200" dirty="0">
                <a:solidFill>
                  <a:schemeClr val="bg1"/>
                </a:solidFill>
                <a:latin typeface="Avenir Next LT Pro" panose="020B0504020202020204" pitchFamily="34" charset="77"/>
                <a:ea typeface="Source Sans Pro" panose="020B0503030403020204" pitchFamily="34" charset="0"/>
                <a:cs typeface="Segoe UI"/>
              </a:rPr>
              <a:t>AI RECOMMENDATION FOR TOURISTS IN REAL-TIME</a:t>
            </a:r>
          </a:p>
          <a:p>
            <a:pPr rtl="0"/>
            <a:r>
              <a:rPr lang="es-ES" sz="1200" dirty="0">
                <a:latin typeface="Avenir Next LT Pro" panose="020B0504020202020204" pitchFamily="34" charset="77"/>
                <a:ea typeface="Source Sans Pro" panose="020B0503030403020204" pitchFamily="34" charset="0"/>
                <a:cs typeface="Segoe UI"/>
              </a:rPr>
              <a:t>SIMPLIFY COMMUNICATION IN CASE OF ACCIDENT</a:t>
            </a:r>
            <a:endParaRPr lang="es-ES" sz="1200" dirty="0">
              <a:solidFill>
                <a:schemeClr val="bg1"/>
              </a:solidFill>
              <a:latin typeface="Avenir Next LT Pro" panose="020B0504020202020204" pitchFamily="34" charset="77"/>
              <a:ea typeface="Source Sans Pro" panose="020B0503030403020204" pitchFamily="34" charset="0"/>
              <a:cs typeface="Segoe UI"/>
            </a:endParaRPr>
          </a:p>
          <a:p>
            <a:pPr rtl="0"/>
            <a:endParaRPr lang="es-ES" dirty="0"/>
          </a:p>
        </p:txBody>
      </p:sp>
      <p:pic>
        <p:nvPicPr>
          <p:cNvPr id="28" name="Marcador de posición de imagen 8" descr="Foto de primer plano de un miembro del equipo">
            <a:extLst>
              <a:ext uri="{FF2B5EF4-FFF2-40B4-BE49-F238E27FC236}">
                <a16:creationId xmlns:a16="http://schemas.microsoft.com/office/drawing/2014/main" id="{FABA448B-E7F2-CFCE-4D3C-ACCB752B6A6A}"/>
              </a:ext>
            </a:extLst>
          </p:cNvPr>
          <p:cNvPicPr>
            <a:picLocks noGrp="1" noChangeAspect="1"/>
          </p:cNvPicPr>
          <p:nvPr>
            <p:ph type="pic" sz="quarter" idx="14"/>
          </p:nvPr>
        </p:nvPicPr>
        <p:blipFill rotWithShape="1">
          <a:blip r:embed="rId8" cstate="print">
            <a:extLst>
              <a:ext uri="{28A0092B-C50C-407E-A947-70E740481C1C}">
                <a14:useLocalDpi xmlns:a14="http://schemas.microsoft.com/office/drawing/2010/main"/>
              </a:ext>
            </a:extLst>
          </a:blip>
          <a:srcRect/>
          <a:stretch/>
        </p:blipFill>
        <p:spPr>
          <a:xfrm>
            <a:off x="3538538" y="1609725"/>
            <a:ext cx="1509712" cy="1508125"/>
          </a:xfrm>
          <a:custGeom>
            <a:avLst/>
            <a:gdLst>
              <a:gd name="connsiteX0" fmla="*/ 753534 w 1507068"/>
              <a:gd name="connsiteY0" fmla="*/ 0 h 1507067"/>
              <a:gd name="connsiteX1" fmla="*/ 1507068 w 1507068"/>
              <a:gd name="connsiteY1" fmla="*/ 753534 h 1507067"/>
              <a:gd name="connsiteX2" fmla="*/ 830578 w 1507068"/>
              <a:gd name="connsiteY2" fmla="*/ 1503178 h 1507067"/>
              <a:gd name="connsiteX3" fmla="*/ 753554 w 1507068"/>
              <a:gd name="connsiteY3" fmla="*/ 1507067 h 1507067"/>
              <a:gd name="connsiteX4" fmla="*/ 753514 w 1507068"/>
              <a:gd name="connsiteY4" fmla="*/ 1507067 h 1507067"/>
              <a:gd name="connsiteX5" fmla="*/ 676490 w 1507068"/>
              <a:gd name="connsiteY5" fmla="*/ 1503178 h 1507067"/>
              <a:gd name="connsiteX6" fmla="*/ 0 w 1507068"/>
              <a:gd name="connsiteY6" fmla="*/ 753534 h 1507067"/>
              <a:gd name="connsiteX7" fmla="*/ 753534 w 1507068"/>
              <a:gd name="connsiteY7" fmla="*/ 0 h 150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7068" h="1507067">
                <a:moveTo>
                  <a:pt x="753534" y="0"/>
                </a:moveTo>
                <a:cubicBezTo>
                  <a:pt x="1169699" y="0"/>
                  <a:pt x="1507068" y="337369"/>
                  <a:pt x="1507068" y="753534"/>
                </a:cubicBezTo>
                <a:cubicBezTo>
                  <a:pt x="1507068" y="1143689"/>
                  <a:pt x="1210552" y="1464589"/>
                  <a:pt x="830578" y="1503178"/>
                </a:cubicBezTo>
                <a:lnTo>
                  <a:pt x="753554" y="1507067"/>
                </a:lnTo>
                <a:lnTo>
                  <a:pt x="753514" y="1507067"/>
                </a:lnTo>
                <a:lnTo>
                  <a:pt x="676490" y="1503178"/>
                </a:lnTo>
                <a:cubicBezTo>
                  <a:pt x="296516" y="1464589"/>
                  <a:pt x="0" y="1143689"/>
                  <a:pt x="0" y="753534"/>
                </a:cubicBezTo>
                <a:cubicBezTo>
                  <a:pt x="0" y="337369"/>
                  <a:pt x="337369" y="0"/>
                  <a:pt x="753534" y="0"/>
                </a:cubicBezTo>
                <a:close/>
              </a:path>
            </a:pathLst>
          </a:custGeom>
        </p:spPr>
      </p:pic>
      <p:sp>
        <p:nvSpPr>
          <p:cNvPr id="9" name="Marcador de texto 8">
            <a:extLst>
              <a:ext uri="{FF2B5EF4-FFF2-40B4-BE49-F238E27FC236}">
                <a16:creationId xmlns:a16="http://schemas.microsoft.com/office/drawing/2014/main" id="{9A90A2AE-5424-EE85-89EC-DB7B91095E98}"/>
              </a:ext>
            </a:extLst>
          </p:cNvPr>
          <p:cNvSpPr>
            <a:spLocks noGrp="1"/>
          </p:cNvSpPr>
          <p:nvPr>
            <p:ph type="body" sz="quarter" idx="18"/>
          </p:nvPr>
        </p:nvSpPr>
        <p:spPr>
          <a:xfrm>
            <a:off x="3136392" y="3208412"/>
            <a:ext cx="2313432" cy="219456"/>
          </a:xfrm>
        </p:spPr>
        <p:txBody>
          <a:bodyPr rtlCol="0"/>
          <a:lstStyle>
            <a:defPPr>
              <a:defRPr lang="es-ES"/>
            </a:defPPr>
          </a:lstStyle>
          <a:p>
            <a:pPr rtl="0"/>
            <a:r>
              <a:rPr lang="es-ES" dirty="0">
                <a:latin typeface="Avenir Next LT Pro" panose="020B0504020202020204" pitchFamily="34" charset="77"/>
                <a:ea typeface="Source Sans Pro" panose="020B0503030403020204" pitchFamily="34" charset="0"/>
                <a:cs typeface="Segoe UI"/>
              </a:rPr>
              <a:t>CONFIDENCE</a:t>
            </a:r>
            <a:endParaRPr lang="es-ES" dirty="0">
              <a:solidFill>
                <a:schemeClr val="bg1"/>
              </a:solidFill>
              <a:latin typeface="Avenir Next LT Pro" panose="020B0504020202020204" pitchFamily="34" charset="77"/>
              <a:ea typeface="Source Sans Pro" panose="020B0503030403020204" pitchFamily="34" charset="0"/>
              <a:cs typeface="Segoe UI"/>
            </a:endParaRPr>
          </a:p>
          <a:p>
            <a:pPr rtl="0"/>
            <a:endParaRPr lang="es-ES" dirty="0"/>
          </a:p>
        </p:txBody>
      </p:sp>
      <p:sp>
        <p:nvSpPr>
          <p:cNvPr id="13" name="Marcador de texto 12">
            <a:extLst>
              <a:ext uri="{FF2B5EF4-FFF2-40B4-BE49-F238E27FC236}">
                <a16:creationId xmlns:a16="http://schemas.microsoft.com/office/drawing/2014/main" id="{C5C09F9D-11EE-8AD4-3490-2A68750F2810}"/>
              </a:ext>
            </a:extLst>
          </p:cNvPr>
          <p:cNvSpPr>
            <a:spLocks noGrp="1"/>
          </p:cNvSpPr>
          <p:nvPr>
            <p:ph type="body" sz="quarter" idx="22"/>
          </p:nvPr>
        </p:nvSpPr>
        <p:spPr>
          <a:xfrm>
            <a:off x="3136392" y="3455360"/>
            <a:ext cx="2313432" cy="219456"/>
          </a:xfrm>
        </p:spPr>
        <p:txBody>
          <a:bodyPr rtlCol="0"/>
          <a:lstStyle>
            <a:defPPr>
              <a:defRPr lang="es-ES"/>
            </a:defPPr>
          </a:lstStyle>
          <a:p>
            <a:pPr rtl="0"/>
            <a:r>
              <a:rPr lang="es-ES" dirty="0">
                <a:latin typeface="Avenir Next LT Pro" panose="020B0504020202020204" pitchFamily="34" charset="77"/>
                <a:ea typeface="Source Sans Pro" panose="020B0503030403020204" pitchFamily="34" charset="0"/>
                <a:cs typeface="Segoe UI"/>
              </a:rPr>
              <a:t>STRICT PRIVACY BETWEEN AUTHORITIES</a:t>
            </a:r>
            <a:endParaRPr lang="es-ES" b="0" dirty="0">
              <a:solidFill>
                <a:schemeClr val="bg1"/>
              </a:solidFill>
              <a:latin typeface="Avenir Next LT Pro" panose="020B0504020202020204" pitchFamily="34" charset="77"/>
              <a:ea typeface="Source Sans Pro" panose="020B0503030403020204" pitchFamily="34" charset="0"/>
              <a:cs typeface="Segoe UI"/>
            </a:endParaRPr>
          </a:p>
          <a:p>
            <a:pPr rtl="0"/>
            <a:endParaRPr lang="es-ES" dirty="0"/>
          </a:p>
        </p:txBody>
      </p:sp>
      <p:sp>
        <p:nvSpPr>
          <p:cNvPr id="11" name="Marcador de texto 10">
            <a:extLst>
              <a:ext uri="{FF2B5EF4-FFF2-40B4-BE49-F238E27FC236}">
                <a16:creationId xmlns:a16="http://schemas.microsoft.com/office/drawing/2014/main" id="{6A99A827-AFD4-A5BC-DB08-4B96597B69B9}"/>
              </a:ext>
            </a:extLst>
          </p:cNvPr>
          <p:cNvSpPr>
            <a:spLocks noGrp="1"/>
          </p:cNvSpPr>
          <p:nvPr>
            <p:ph type="body" sz="quarter" idx="20"/>
          </p:nvPr>
        </p:nvSpPr>
        <p:spPr>
          <a:xfrm>
            <a:off x="3136392" y="5672278"/>
            <a:ext cx="2313432" cy="219456"/>
          </a:xfrm>
        </p:spPr>
        <p:txBody>
          <a:bodyPr rtlCol="0"/>
          <a:lstStyle>
            <a:defPPr>
              <a:defRPr lang="es-ES"/>
            </a:defPPr>
          </a:lstStyle>
          <a:p>
            <a:pPr rtl="0"/>
            <a:r>
              <a:rPr lang="es-ES" b="0" dirty="0">
                <a:latin typeface="Avenir Next LT Pro" panose="020B0504020202020204" pitchFamily="34" charset="77"/>
                <a:ea typeface="Source Sans Pro" panose="020B0503030403020204" pitchFamily="34" charset="0"/>
                <a:cs typeface="Segoe UI"/>
              </a:rPr>
              <a:t>DATA DEMOCRACY</a:t>
            </a:r>
          </a:p>
          <a:p>
            <a:pPr rtl="0"/>
            <a:r>
              <a:rPr lang="es-ES" b="0" dirty="0">
                <a:solidFill>
                  <a:schemeClr val="bg1"/>
                </a:solidFill>
                <a:latin typeface="Avenir Next LT Pro" panose="020B0504020202020204" pitchFamily="34" charset="77"/>
                <a:ea typeface="Source Sans Pro" panose="020B0503030403020204" pitchFamily="34" charset="0"/>
                <a:cs typeface="Segoe UI"/>
              </a:rPr>
              <a:t>LOCAL TOWNS RECEIVE ADVANCED ANALYTICS TOOLS, DATA AND REAL-TIME INSIGHTS TO IMPROVE</a:t>
            </a:r>
          </a:p>
          <a:p>
            <a:pPr rtl="0"/>
            <a:endParaRPr lang="es-ES" dirty="0"/>
          </a:p>
        </p:txBody>
      </p:sp>
      <p:pic>
        <p:nvPicPr>
          <p:cNvPr id="6" name="Picture 2" descr="Mossos d'Esquadra - Wikipedia">
            <a:extLst>
              <a:ext uri="{FF2B5EF4-FFF2-40B4-BE49-F238E27FC236}">
                <a16:creationId xmlns:a16="http://schemas.microsoft.com/office/drawing/2014/main" id="{890ED834-D01E-2959-0D71-6473B1431566}"/>
              </a:ext>
            </a:extLst>
          </p:cNvPr>
          <p:cNvPicPr>
            <a:picLocks noGrp="1" noChangeAspect="1" noChangeArrowheads="1"/>
          </p:cNvPicPr>
          <p:nvPr>
            <p:ph type="pic" sz="quarter" idx="15"/>
          </p:nvPr>
        </p:nvPicPr>
        <p:blipFill>
          <a:blip r:embed="rId9">
            <a:extLst>
              <a:ext uri="{28A0092B-C50C-407E-A947-70E740481C1C}">
                <a14:useLocalDpi xmlns:a14="http://schemas.microsoft.com/office/drawing/2010/main" val="0"/>
              </a:ext>
            </a:extLst>
          </a:blip>
          <a:srcRect t="4865" b="4865"/>
          <a:stretch>
            <a:fillRect/>
          </a:stretch>
        </p:blipFill>
        <p:spPr bwMode="auto">
          <a:xfrm>
            <a:off x="1257273" y="4273006"/>
            <a:ext cx="1262062" cy="126206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ajuntament-de-barcelona - Ciascom">
            <a:extLst>
              <a:ext uri="{FF2B5EF4-FFF2-40B4-BE49-F238E27FC236}">
                <a16:creationId xmlns:a16="http://schemas.microsoft.com/office/drawing/2014/main" id="{D150D8F6-62F9-76FB-CA3F-77DF83DD147F}"/>
              </a:ext>
            </a:extLst>
          </p:cNvPr>
          <p:cNvPicPr>
            <a:picLocks noGrp="1" noChangeAspect="1" noChangeArrowheads="1"/>
          </p:cNvPicPr>
          <p:nvPr>
            <p:ph type="pic" sz="quarter" idx="16"/>
          </p:nvPr>
        </p:nvPicPr>
        <p:blipFill rotWithShape="1">
          <a:blip r:embed="rId10">
            <a:extLst>
              <a:ext uri="{28A0092B-C50C-407E-A947-70E740481C1C}">
                <a14:useLocalDpi xmlns:a14="http://schemas.microsoft.com/office/drawing/2010/main" val="0"/>
              </a:ext>
            </a:extLst>
          </a:blip>
          <a:srcRect t="53" b="53"/>
          <a:stretch/>
        </p:blipFill>
        <p:spPr bwMode="auto">
          <a:xfrm>
            <a:off x="3538538" y="4078288"/>
            <a:ext cx="1509712" cy="150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3653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B077F0A3-D25F-4686-9652-AA67966B0F4B}"/>
              </a:ext>
            </a:extLst>
          </p:cNvPr>
          <p:cNvSpPr>
            <a:spLocks noGrp="1"/>
          </p:cNvSpPr>
          <p:nvPr>
            <p:ph type="title"/>
          </p:nvPr>
        </p:nvSpPr>
        <p:spPr>
          <a:xfrm>
            <a:off x="647913" y="4920100"/>
            <a:ext cx="4664641" cy="653277"/>
          </a:xfrm>
        </p:spPr>
        <p:txBody>
          <a:bodyPr rtlCol="0" anchor="t">
            <a:normAutofit/>
          </a:bodyPr>
          <a:lstStyle/>
          <a:p>
            <a:pPr rtl="0"/>
            <a:r>
              <a:rPr lang="es-ES" sz="1500" dirty="0" err="1"/>
              <a:t>With</a:t>
            </a:r>
            <a:r>
              <a:rPr lang="es-ES" sz="1500" dirty="0"/>
              <a:t> </a:t>
            </a:r>
            <a:r>
              <a:rPr lang="es-ES" sz="1500" dirty="0" err="1"/>
              <a:t>the</a:t>
            </a:r>
            <a:r>
              <a:rPr lang="es-ES" sz="1500" dirty="0"/>
              <a:t> </a:t>
            </a:r>
            <a:r>
              <a:rPr lang="es-ES" sz="1500" dirty="0" err="1"/>
              <a:t>previous</a:t>
            </a:r>
            <a:r>
              <a:rPr lang="es-ES" sz="1500" dirty="0"/>
              <a:t> data </a:t>
            </a:r>
            <a:r>
              <a:rPr lang="es-ES" sz="1500" dirty="0" err="1"/>
              <a:t>we</a:t>
            </a:r>
            <a:r>
              <a:rPr lang="es-ES" sz="1500" dirty="0"/>
              <a:t> can </a:t>
            </a:r>
            <a:r>
              <a:rPr lang="es-ES" sz="1500" b="1" dirty="0" err="1"/>
              <a:t>warn</a:t>
            </a:r>
            <a:r>
              <a:rPr lang="es-ES" sz="1500" b="1" dirty="0"/>
              <a:t> </a:t>
            </a:r>
            <a:r>
              <a:rPr lang="es-ES" sz="1500" b="1" dirty="0" err="1"/>
              <a:t>user</a:t>
            </a:r>
            <a:r>
              <a:rPr lang="es-ES" sz="1500" b="1" dirty="0"/>
              <a:t> </a:t>
            </a:r>
            <a:r>
              <a:rPr lang="es-ES" sz="1500" b="1" dirty="0" err="1"/>
              <a:t>about</a:t>
            </a:r>
            <a:r>
              <a:rPr lang="es-ES" sz="1500" b="1" dirty="0"/>
              <a:t> </a:t>
            </a:r>
            <a:r>
              <a:rPr lang="es-ES" sz="1500" b="1" dirty="0" err="1"/>
              <a:t>level</a:t>
            </a:r>
            <a:r>
              <a:rPr lang="es-ES" sz="1500" b="1" dirty="0"/>
              <a:t> </a:t>
            </a:r>
            <a:r>
              <a:rPr lang="es-ES" sz="1500" b="1" dirty="0" err="1"/>
              <a:t>of</a:t>
            </a:r>
            <a:r>
              <a:rPr lang="es-ES" sz="1500" b="1" dirty="0"/>
              <a:t> </a:t>
            </a:r>
            <a:r>
              <a:rPr lang="es-ES" sz="1500" b="1" dirty="0" err="1"/>
              <a:t>incident</a:t>
            </a:r>
            <a:r>
              <a:rPr lang="es-ES" sz="1500" b="1" dirty="0"/>
              <a:t> and </a:t>
            </a:r>
            <a:r>
              <a:rPr lang="es-ES" sz="1500" b="1" dirty="0" err="1"/>
              <a:t>they</a:t>
            </a:r>
            <a:r>
              <a:rPr lang="es-ES" sz="1500" b="1" dirty="0"/>
              <a:t> can </a:t>
            </a:r>
            <a:r>
              <a:rPr lang="es-ES" sz="1500" b="1" dirty="0" err="1"/>
              <a:t>warn</a:t>
            </a:r>
            <a:r>
              <a:rPr lang="es-ES" sz="1500" b="1" dirty="0"/>
              <a:t> </a:t>
            </a:r>
            <a:r>
              <a:rPr lang="es-ES" sz="1500" b="1" dirty="0" err="1"/>
              <a:t>others</a:t>
            </a:r>
            <a:r>
              <a:rPr lang="es-ES" sz="1500" b="1" dirty="0"/>
              <a:t> </a:t>
            </a:r>
            <a:r>
              <a:rPr lang="es-ES" sz="1500" b="1" dirty="0" err="1"/>
              <a:t>using</a:t>
            </a:r>
            <a:r>
              <a:rPr lang="es-ES" sz="1500" b="1" dirty="0"/>
              <a:t> NOKIA API inputs</a:t>
            </a:r>
            <a:br>
              <a:rPr lang="es-ES" sz="1500" dirty="0"/>
            </a:br>
            <a:r>
              <a:rPr lang="es-ES" sz="1500" dirty="0" err="1"/>
              <a:t>with</a:t>
            </a:r>
            <a:r>
              <a:rPr lang="es-ES" sz="1500" dirty="0"/>
              <a:t> &gt;98.1% </a:t>
            </a:r>
            <a:r>
              <a:rPr lang="es-ES" sz="1500" dirty="0" err="1"/>
              <a:t>accuracy</a:t>
            </a:r>
            <a:r>
              <a:rPr lang="es-ES" sz="1500" dirty="0"/>
              <a:t> (</a:t>
            </a:r>
            <a:r>
              <a:rPr lang="es-ES" sz="1500" dirty="0" err="1"/>
              <a:t>Model</a:t>
            </a:r>
            <a:r>
              <a:rPr lang="es-ES" sz="1500" dirty="0"/>
              <a:t>: </a:t>
            </a:r>
            <a:r>
              <a:rPr lang="es-ES" sz="1500" dirty="0" err="1"/>
              <a:t>Gradient</a:t>
            </a:r>
            <a:r>
              <a:rPr lang="es-ES" sz="1500" dirty="0"/>
              <a:t> </a:t>
            </a:r>
            <a:r>
              <a:rPr lang="es-ES" sz="1500" dirty="0" err="1"/>
              <a:t>Boosting</a:t>
            </a:r>
            <a:r>
              <a:rPr lang="es-ES" sz="1500" dirty="0"/>
              <a:t>) </a:t>
            </a:r>
          </a:p>
        </p:txBody>
      </p:sp>
      <p:sp>
        <p:nvSpPr>
          <p:cNvPr id="7" name="TextBox 6">
            <a:extLst>
              <a:ext uri="{FF2B5EF4-FFF2-40B4-BE49-F238E27FC236}">
                <a16:creationId xmlns:a16="http://schemas.microsoft.com/office/drawing/2014/main" id="{BBF9666C-1BC0-077D-397D-B810281839E7}"/>
              </a:ext>
            </a:extLst>
          </p:cNvPr>
          <p:cNvSpPr txBox="1"/>
          <p:nvPr/>
        </p:nvSpPr>
        <p:spPr>
          <a:xfrm>
            <a:off x="1871445" y="473897"/>
            <a:ext cx="2217576" cy="646331"/>
          </a:xfrm>
          <a:prstGeom prst="rect">
            <a:avLst/>
          </a:prstGeom>
          <a:noFill/>
        </p:spPr>
        <p:txBody>
          <a:bodyPr wrap="square" rtlCol="0">
            <a:spAutoFit/>
          </a:bodyPr>
          <a:lstStyle/>
          <a:p>
            <a:r>
              <a:rPr lang="en-US" dirty="0"/>
              <a:t>What impacts the risk of event </a:t>
            </a:r>
            <a:endParaRPr lang="es-ES" dirty="0"/>
          </a:p>
        </p:txBody>
      </p:sp>
      <p:sp>
        <p:nvSpPr>
          <p:cNvPr id="8" name="TextBox 7">
            <a:extLst>
              <a:ext uri="{FF2B5EF4-FFF2-40B4-BE49-F238E27FC236}">
                <a16:creationId xmlns:a16="http://schemas.microsoft.com/office/drawing/2014/main" id="{27C16955-02C1-A2C1-8130-E8023079E547}"/>
              </a:ext>
            </a:extLst>
          </p:cNvPr>
          <p:cNvSpPr txBox="1"/>
          <p:nvPr/>
        </p:nvSpPr>
        <p:spPr>
          <a:xfrm>
            <a:off x="1287143" y="6199437"/>
            <a:ext cx="3663567" cy="369332"/>
          </a:xfrm>
          <a:prstGeom prst="rect">
            <a:avLst/>
          </a:prstGeom>
          <a:noFill/>
        </p:spPr>
        <p:txBody>
          <a:bodyPr wrap="none" rtlCol="0">
            <a:spAutoFit/>
          </a:bodyPr>
          <a:lstStyle/>
          <a:p>
            <a:r>
              <a:rPr lang="en-US" dirty="0"/>
              <a:t>Model </a:t>
            </a:r>
            <a:r>
              <a:rPr lang="en-US" dirty="0">
                <a:sym typeface="Wingdings" panose="05000000000000000000" pitchFamily="2" charset="2"/>
              </a:rPr>
              <a:t> </a:t>
            </a:r>
            <a:r>
              <a:rPr lang="es-ES" dirty="0">
                <a:hlinkClick r:id="rId5"/>
              </a:rPr>
              <a:t>ML-</a:t>
            </a:r>
            <a:r>
              <a:rPr lang="es-ES" dirty="0" err="1">
                <a:hlinkClick r:id="rId5"/>
              </a:rPr>
              <a:t>SafeTrips.ipynb</a:t>
            </a:r>
            <a:r>
              <a:rPr lang="es-ES" dirty="0">
                <a:hlinkClick r:id="rId5"/>
              </a:rPr>
              <a:t> - </a:t>
            </a:r>
            <a:r>
              <a:rPr lang="es-ES" dirty="0" err="1">
                <a:hlinkClick r:id="rId5"/>
              </a:rPr>
              <a:t>Colab</a:t>
            </a:r>
            <a:endParaRPr lang="es-ES" dirty="0"/>
          </a:p>
        </p:txBody>
      </p:sp>
      <p:pic>
        <p:nvPicPr>
          <p:cNvPr id="12" name="Picture 2">
            <a:extLst>
              <a:ext uri="{FF2B5EF4-FFF2-40B4-BE49-F238E27FC236}">
                <a16:creationId xmlns:a16="http://schemas.microsoft.com/office/drawing/2014/main" id="{4BBFA305-A48E-BFD1-EAD5-49819EA9FD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5581" r="49731" b="-1"/>
          <a:stretch/>
        </p:blipFill>
        <p:spPr bwMode="auto">
          <a:xfrm>
            <a:off x="1189605" y="1120228"/>
            <a:ext cx="3858645" cy="3304920"/>
          </a:xfrm>
          <a:prstGeom prst="rect">
            <a:avLst/>
          </a:prstGeom>
          <a:noFill/>
          <a:extLst>
            <a:ext uri="{909E8E84-426E-40DD-AFC4-6F175D3DCCD1}">
              <a14:hiddenFill xmlns:a14="http://schemas.microsoft.com/office/drawing/2010/main">
                <a:solidFill>
                  <a:srgbClr val="FFFFFF"/>
                </a:solidFill>
              </a14:hiddenFill>
            </a:ext>
          </a:extLst>
        </p:spPr>
      </p:pic>
      <p:sp>
        <p:nvSpPr>
          <p:cNvPr id="15" name="Picture Placeholder 14">
            <a:extLst>
              <a:ext uri="{FF2B5EF4-FFF2-40B4-BE49-F238E27FC236}">
                <a16:creationId xmlns:a16="http://schemas.microsoft.com/office/drawing/2014/main" id="{C245D4F3-0716-06A0-1CBB-0B386261024D}"/>
              </a:ext>
            </a:extLst>
          </p:cNvPr>
          <p:cNvSpPr>
            <a:spLocks noGrp="1"/>
          </p:cNvSpPr>
          <p:nvPr>
            <p:ph type="pic" sz="quarter" idx="18"/>
          </p:nvPr>
        </p:nvSpPr>
        <p:spPr>
          <a:xfrm>
            <a:off x="5800436" y="0"/>
            <a:ext cx="6391564" cy="6858000"/>
          </a:xfrm>
        </p:spPr>
        <p:txBody>
          <a:bodyPr/>
          <a:lstStyle/>
          <a:p>
            <a:endParaRPr lang="es-ES"/>
          </a:p>
        </p:txBody>
      </p:sp>
      <p:pic>
        <p:nvPicPr>
          <p:cNvPr id="2" name="userMenu">
            <a:hlinkClick r:id="" action="ppaction://media"/>
            <a:extLst>
              <a:ext uri="{FF2B5EF4-FFF2-40B4-BE49-F238E27FC236}">
                <a16:creationId xmlns:a16="http://schemas.microsoft.com/office/drawing/2014/main" id="{4C364C53-3C92-10C7-EA7C-8056EF8B8853}"/>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l="35862" r="35956"/>
          <a:stretch/>
        </p:blipFill>
        <p:spPr>
          <a:xfrm>
            <a:off x="7161935" y="0"/>
            <a:ext cx="2748682" cy="6858000"/>
          </a:xfrm>
          <a:prstGeom prst="rect">
            <a:avLst/>
          </a:prstGeom>
        </p:spPr>
      </p:pic>
    </p:spTree>
    <p:extLst>
      <p:ext uri="{BB962C8B-B14F-4D97-AF65-F5344CB8AC3E}">
        <p14:creationId xmlns:p14="http://schemas.microsoft.com/office/powerpoint/2010/main" val="154783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5BF7055-1609-A63F-A40B-3690CB002E0A}"/>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ea typeface="+mj-ea"/>
                <a:cs typeface="+mj-cs"/>
              </a:rPr>
              <a:t>ANALYSIS for local authorities in real-time and real data</a:t>
            </a:r>
          </a:p>
        </p:txBody>
      </p:sp>
    </p:spTree>
    <p:extLst>
      <p:ext uri="{BB962C8B-B14F-4D97-AF65-F5344CB8AC3E}">
        <p14:creationId xmlns:p14="http://schemas.microsoft.com/office/powerpoint/2010/main" val="22743237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a:extLst>
                  <a:ext uri="{FF2B5EF4-FFF2-40B4-BE49-F238E27FC236}">
                    <a16:creationId xmlns:a16="http://schemas.microsoft.com/office/drawing/2014/main" id="{DCC7CA65-F8C9-BB87-214F-4D46BA6D3149}"/>
                  </a:ext>
                </a:extLst>
              </p:cNvPr>
              <p:cNvGraphicFramePr>
                <a:graphicFrameLocks noGrp="1"/>
              </p:cNvGraphicFramePr>
              <p:nvPr>
                <p:extLst>
                  <p:ext uri="{D42A27DB-BD31-4B8C-83A1-F6EECF244321}">
                    <p14:modId xmlns:p14="http://schemas.microsoft.com/office/powerpoint/2010/main" val="1533199633"/>
                  </p:ext>
                </p:extLst>
              </p:nvPr>
            </p:nvGraphicFramePr>
            <p:xfrm>
              <a:off x="369455" y="886569"/>
              <a:ext cx="11360727" cy="5588122"/>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6" name="Add-in 5">
                <a:extLst>
                  <a:ext uri="{FF2B5EF4-FFF2-40B4-BE49-F238E27FC236}">
                    <a16:creationId xmlns:a16="http://schemas.microsoft.com/office/drawing/2014/main" id="{DCC7CA65-F8C9-BB87-214F-4D46BA6D3149}"/>
                  </a:ext>
                </a:extLst>
              </p:cNvPr>
              <p:cNvPicPr>
                <a:picLocks noGrp="1" noRot="1" noChangeAspect="1" noMove="1" noResize="1" noEditPoints="1" noAdjustHandles="1" noChangeArrowheads="1" noChangeShapeType="1"/>
              </p:cNvPicPr>
              <p:nvPr/>
            </p:nvPicPr>
            <p:blipFill>
              <a:blip r:embed="rId4"/>
              <a:stretch>
                <a:fillRect/>
              </a:stretch>
            </p:blipFill>
            <p:spPr>
              <a:xfrm>
                <a:off x="369455" y="886569"/>
                <a:ext cx="11360727" cy="5588122"/>
              </a:xfrm>
              <a:prstGeom prst="rect">
                <a:avLst/>
              </a:prstGeom>
            </p:spPr>
          </p:pic>
        </mc:Fallback>
      </mc:AlternateContent>
      <p:sp>
        <p:nvSpPr>
          <p:cNvPr id="7" name="TextBox 6">
            <a:extLst>
              <a:ext uri="{FF2B5EF4-FFF2-40B4-BE49-F238E27FC236}">
                <a16:creationId xmlns:a16="http://schemas.microsoft.com/office/drawing/2014/main" id="{05DFC319-6804-3CEE-A5C1-4CDDFC15C649}"/>
              </a:ext>
            </a:extLst>
          </p:cNvPr>
          <p:cNvSpPr txBox="1"/>
          <p:nvPr/>
        </p:nvSpPr>
        <p:spPr>
          <a:xfrm>
            <a:off x="637309" y="517236"/>
            <a:ext cx="2590966" cy="369332"/>
          </a:xfrm>
          <a:prstGeom prst="rect">
            <a:avLst/>
          </a:prstGeom>
          <a:noFill/>
        </p:spPr>
        <p:txBody>
          <a:bodyPr wrap="none" rtlCol="0">
            <a:spAutoFit/>
          </a:bodyPr>
          <a:lstStyle/>
          <a:p>
            <a:r>
              <a:rPr lang="en-US" b="1" dirty="0"/>
              <a:t>AUTHORITIES ANALYTICS</a:t>
            </a:r>
            <a:endParaRPr lang="es-ES" b="1" dirty="0"/>
          </a:p>
        </p:txBody>
      </p:sp>
      <p:pic>
        <p:nvPicPr>
          <p:cNvPr id="9" name="Picture 8" descr="A screen shot of a phone&#10;&#10;AI-generated content may be incorrect.">
            <a:extLst>
              <a:ext uri="{FF2B5EF4-FFF2-40B4-BE49-F238E27FC236}">
                <a16:creationId xmlns:a16="http://schemas.microsoft.com/office/drawing/2014/main" id="{C5183EDF-2D0B-2DEC-ECDC-22A6EFC5D344}"/>
              </a:ext>
            </a:extLst>
          </p:cNvPr>
          <p:cNvPicPr>
            <a:picLocks noChangeAspect="1"/>
          </p:cNvPicPr>
          <p:nvPr/>
        </p:nvPicPr>
        <p:blipFill>
          <a:blip r:embed="rId5"/>
          <a:stretch>
            <a:fillRect/>
          </a:stretch>
        </p:blipFill>
        <p:spPr>
          <a:xfrm>
            <a:off x="598086" y="960582"/>
            <a:ext cx="11132096" cy="5514109"/>
          </a:xfrm>
          <a:prstGeom prst="rect">
            <a:avLst/>
          </a:prstGeom>
        </p:spPr>
      </p:pic>
    </p:spTree>
    <p:extLst>
      <p:ext uri="{BB962C8B-B14F-4D97-AF65-F5344CB8AC3E}">
        <p14:creationId xmlns:p14="http://schemas.microsoft.com/office/powerpoint/2010/main" val="405106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59966-AD1E-5C9E-0136-A6DDBA45BFEC}"/>
              </a:ext>
            </a:extLst>
          </p:cNvPr>
          <p:cNvSpPr>
            <a:spLocks noGrp="1"/>
          </p:cNvSpPr>
          <p:nvPr>
            <p:ph type="title"/>
          </p:nvPr>
        </p:nvSpPr>
        <p:spPr/>
        <p:txBody>
          <a:bodyPr/>
          <a:lstStyle/>
          <a:p>
            <a:r>
              <a:rPr lang="es-ES" sz="2800" spc="300" dirty="0">
                <a:latin typeface="Posterama" panose="020B0504020200020000" pitchFamily="34" charset="0"/>
                <a:cs typeface="Posterama" panose="020B0504020200020000" pitchFamily="34" charset="0"/>
              </a:rPr>
              <a:t>Business </a:t>
            </a:r>
            <a:r>
              <a:rPr lang="es-ES" sz="2800" spc="300" dirty="0" err="1">
                <a:latin typeface="Posterama" panose="020B0504020200020000" pitchFamily="34" charset="0"/>
                <a:cs typeface="Posterama" panose="020B0504020200020000" pitchFamily="34" charset="0"/>
              </a:rPr>
              <a:t>impact</a:t>
            </a:r>
            <a:endParaRPr lang="es-ES" sz="2800" dirty="0"/>
          </a:p>
        </p:txBody>
      </p:sp>
      <p:sp>
        <p:nvSpPr>
          <p:cNvPr id="3" name="Text Placeholder 2">
            <a:extLst>
              <a:ext uri="{FF2B5EF4-FFF2-40B4-BE49-F238E27FC236}">
                <a16:creationId xmlns:a16="http://schemas.microsoft.com/office/drawing/2014/main" id="{7A2C4AEC-37E5-F2FB-74A3-9F0BED6BC79D}"/>
              </a:ext>
            </a:extLst>
          </p:cNvPr>
          <p:cNvSpPr>
            <a:spLocks noGrp="1"/>
          </p:cNvSpPr>
          <p:nvPr>
            <p:ph type="body" sz="quarter" idx="10"/>
          </p:nvPr>
        </p:nvSpPr>
        <p:spPr>
          <a:xfrm>
            <a:off x="7229475" y="5751576"/>
            <a:ext cx="4383405" cy="859536"/>
          </a:xfrm>
        </p:spPr>
        <p:txBody>
          <a:bodyPr/>
          <a:lstStyle/>
          <a:p>
            <a:r>
              <a:rPr lang="en-US" b="1" dirty="0">
                <a:latin typeface="Avenir Next LT Pro" panose="020B0504020202020204" pitchFamily="34" charset="77"/>
                <a:cs typeface="Segoe UI"/>
              </a:rPr>
              <a:t>Social impact + Expected profit (10 cities) </a:t>
            </a:r>
            <a:r>
              <a:rPr lang="en-US" dirty="0">
                <a:latin typeface="Avenir Next LT Pro" panose="020B0504020202020204" pitchFamily="34" charset="77"/>
                <a:cs typeface="Segoe UI"/>
              </a:rPr>
              <a:t>9.4M€</a:t>
            </a:r>
          </a:p>
          <a:p>
            <a:r>
              <a:rPr lang="es-ES" dirty="0"/>
              <a:t>ROI 28%</a:t>
            </a:r>
          </a:p>
        </p:txBody>
      </p:sp>
      <p:sp>
        <p:nvSpPr>
          <p:cNvPr id="7" name="TextBox 6">
            <a:extLst>
              <a:ext uri="{FF2B5EF4-FFF2-40B4-BE49-F238E27FC236}">
                <a16:creationId xmlns:a16="http://schemas.microsoft.com/office/drawing/2014/main" id="{9BD5A33A-9AC5-F47C-9F01-1498F1AAEF7F}"/>
              </a:ext>
            </a:extLst>
          </p:cNvPr>
          <p:cNvSpPr txBox="1"/>
          <p:nvPr/>
        </p:nvSpPr>
        <p:spPr>
          <a:xfrm>
            <a:off x="6734175" y="647700"/>
            <a:ext cx="4486275" cy="2862322"/>
          </a:xfrm>
          <a:prstGeom prst="rect">
            <a:avLst/>
          </a:prstGeom>
          <a:noFill/>
        </p:spPr>
        <p:txBody>
          <a:bodyPr wrap="square" rtlCol="0">
            <a:spAutoFit/>
          </a:bodyPr>
          <a:lstStyle/>
          <a:p>
            <a:r>
              <a:rPr lang="en-US" b="1" dirty="0">
                <a:latin typeface="Posterama" panose="020B0504020200020000" pitchFamily="34" charset="0"/>
                <a:cs typeface="Posterama" panose="020B0504020200020000" pitchFamily="34" charset="0"/>
              </a:rPr>
              <a:t>Costs</a:t>
            </a:r>
          </a:p>
          <a:p>
            <a:endParaRPr lang="en-US" dirty="0">
              <a:latin typeface="Posterama" panose="020B0504020200020000" pitchFamily="34" charset="0"/>
              <a:cs typeface="Posterama" panose="020B0504020200020000" pitchFamily="34" charset="0"/>
            </a:endParaRPr>
          </a:p>
          <a:p>
            <a:pPr marL="342900" indent="-342900">
              <a:buFont typeface="Arial" panose="020B0604020202020204" pitchFamily="34" charset="0"/>
              <a:buChar char="•"/>
            </a:pPr>
            <a:r>
              <a:rPr lang="en-US" dirty="0">
                <a:latin typeface="Avenir Next LT Pro" panose="020B0504020202020204" pitchFamily="34" charset="77"/>
                <a:cs typeface="Segoe UI"/>
              </a:rPr>
              <a:t>External Provider (1.2M€)</a:t>
            </a:r>
          </a:p>
          <a:p>
            <a:pPr marL="342900" indent="-342900">
              <a:buFont typeface="Arial" panose="020B0604020202020204" pitchFamily="34" charset="0"/>
              <a:buChar char="•"/>
            </a:pPr>
            <a:r>
              <a:rPr lang="en-US" dirty="0">
                <a:latin typeface="Avenir Next LT Pro" panose="020B0504020202020204" pitchFamily="34" charset="77"/>
                <a:cs typeface="Segoe UI"/>
              </a:rPr>
              <a:t>11 salaries (0.7M€)</a:t>
            </a:r>
          </a:p>
          <a:p>
            <a:pPr marL="342900" indent="-342900">
              <a:buFont typeface="Arial" panose="020B0604020202020204" pitchFamily="34" charset="0"/>
              <a:buChar char="•"/>
            </a:pPr>
            <a:r>
              <a:rPr lang="en-US" dirty="0">
                <a:latin typeface="Avenir Next LT Pro" panose="020B0504020202020204" pitchFamily="34" charset="77"/>
                <a:cs typeface="Segoe UI"/>
              </a:rPr>
              <a:t>Marketing (1M€)</a:t>
            </a:r>
          </a:p>
          <a:p>
            <a:pPr marL="342900" indent="-342900">
              <a:buFont typeface="Arial" panose="020B0604020202020204" pitchFamily="34" charset="0"/>
              <a:buChar char="•"/>
            </a:pPr>
            <a:r>
              <a:rPr lang="en-US" dirty="0">
                <a:latin typeface="Avenir Next LT Pro" panose="020B0504020202020204" pitchFamily="34" charset="77"/>
                <a:cs typeface="Segoe UI"/>
              </a:rPr>
              <a:t>10% Contingency (0.29M€)</a:t>
            </a:r>
          </a:p>
          <a:p>
            <a:pPr marL="342900" indent="-342900">
              <a:buFont typeface="Arial" panose="020B0604020202020204" pitchFamily="34" charset="0"/>
              <a:buChar char="•"/>
            </a:pPr>
            <a:r>
              <a:rPr lang="en-US" b="1" dirty="0">
                <a:latin typeface="Avenir Next LT Pro" panose="020B0504020202020204" pitchFamily="34" charset="77"/>
                <a:cs typeface="Segoe UI"/>
              </a:rPr>
              <a:t>Total Ind. Costs = 3.3 M€/y &amp; city</a:t>
            </a:r>
          </a:p>
          <a:p>
            <a:pPr marL="342900" indent="-342900">
              <a:buFont typeface="Arial" panose="020B0604020202020204" pitchFamily="34" charset="0"/>
              <a:buChar char="•"/>
            </a:pPr>
            <a:endParaRPr lang="en-US" b="1" dirty="0">
              <a:latin typeface="Avenir Next LT Pro" panose="020B0504020202020204" pitchFamily="34" charset="77"/>
              <a:cs typeface="Segoe UI"/>
            </a:endParaRPr>
          </a:p>
          <a:p>
            <a:pPr marL="342900" indent="-342900">
              <a:buFont typeface="Arial" panose="020B0604020202020204" pitchFamily="34" charset="0"/>
              <a:buChar char="•"/>
            </a:pPr>
            <a:r>
              <a:rPr lang="en-US" b="1" dirty="0">
                <a:latin typeface="Avenir Next LT Pro" panose="020B0504020202020204" pitchFamily="34" charset="77"/>
                <a:cs typeface="Segoe UI"/>
              </a:rPr>
              <a:t>Other fixed costs: 1.6 M€/y</a:t>
            </a:r>
          </a:p>
          <a:p>
            <a:pPr marL="342900" indent="-342900">
              <a:buFont typeface="Arial" panose="020B0604020202020204" pitchFamily="34" charset="0"/>
              <a:buChar char="•"/>
            </a:pPr>
            <a:r>
              <a:rPr lang="en-US" b="1" dirty="0">
                <a:latin typeface="Avenir Next LT Pro" panose="020B0504020202020204" pitchFamily="34" charset="77"/>
                <a:cs typeface="Segoe UI"/>
              </a:rPr>
              <a:t>R&amp;D in Data Science: 0.5 M/y</a:t>
            </a:r>
          </a:p>
        </p:txBody>
      </p:sp>
      <p:sp>
        <p:nvSpPr>
          <p:cNvPr id="8" name="TextBox 7">
            <a:extLst>
              <a:ext uri="{FF2B5EF4-FFF2-40B4-BE49-F238E27FC236}">
                <a16:creationId xmlns:a16="http://schemas.microsoft.com/office/drawing/2014/main" id="{AC666708-57A2-6AC3-BC90-F375C5D3FB77}"/>
              </a:ext>
            </a:extLst>
          </p:cNvPr>
          <p:cNvSpPr txBox="1"/>
          <p:nvPr/>
        </p:nvSpPr>
        <p:spPr>
          <a:xfrm>
            <a:off x="685800" y="647700"/>
            <a:ext cx="5057775" cy="1477328"/>
          </a:xfrm>
          <a:prstGeom prst="rect">
            <a:avLst/>
          </a:prstGeom>
          <a:noFill/>
        </p:spPr>
        <p:txBody>
          <a:bodyPr wrap="square" rtlCol="0">
            <a:spAutoFit/>
          </a:bodyPr>
          <a:lstStyle/>
          <a:p>
            <a:r>
              <a:rPr lang="en-US" b="1" dirty="0">
                <a:latin typeface="Posterama" panose="020B0504020200020000" pitchFamily="34" charset="0"/>
                <a:cs typeface="Posterama" panose="020B0504020200020000" pitchFamily="34" charset="0"/>
              </a:rPr>
              <a:t>Income</a:t>
            </a:r>
          </a:p>
          <a:p>
            <a:endParaRPr lang="en-US" dirty="0">
              <a:latin typeface="Posterama" panose="020B0504020200020000" pitchFamily="34" charset="0"/>
              <a:cs typeface="Posterama" panose="020B0504020200020000" pitchFamily="34" charset="0"/>
            </a:endParaRPr>
          </a:p>
          <a:p>
            <a:pPr marL="342900" indent="-342900">
              <a:buFont typeface="Arial" panose="020B0604020202020204" pitchFamily="34" charset="0"/>
              <a:buChar char="•"/>
            </a:pPr>
            <a:r>
              <a:rPr lang="en-US" dirty="0">
                <a:latin typeface="Avenir Next LT Pro" panose="020B0504020202020204" pitchFamily="34" charset="77"/>
                <a:cs typeface="Segoe UI"/>
              </a:rPr>
              <a:t>Contract with local authorities (4.45 M€/y)</a:t>
            </a:r>
          </a:p>
          <a:p>
            <a:pPr marL="342900" indent="-342900">
              <a:buFont typeface="Arial" panose="020B0604020202020204" pitchFamily="34" charset="0"/>
              <a:buChar char="•"/>
            </a:pPr>
            <a:r>
              <a:rPr lang="en-US" dirty="0">
                <a:latin typeface="Avenir Next LT Pro" panose="020B0504020202020204" pitchFamily="34" charset="77"/>
                <a:cs typeface="Segoe UI"/>
              </a:rPr>
              <a:t>Travel Insurance commissions (2 M€/y)</a:t>
            </a:r>
          </a:p>
          <a:p>
            <a:pPr marL="342900" indent="-342900">
              <a:buFont typeface="Arial" panose="020B0604020202020204" pitchFamily="34" charset="0"/>
              <a:buChar char="•"/>
            </a:pPr>
            <a:r>
              <a:rPr lang="en-US" b="1" dirty="0">
                <a:latin typeface="Avenir Next LT Pro" panose="020B0504020202020204" pitchFamily="34" charset="77"/>
                <a:cs typeface="Segoe UI"/>
              </a:rPr>
              <a:t>Total Ind. Costs = 4.45 M€/y &amp; city</a:t>
            </a:r>
          </a:p>
        </p:txBody>
      </p:sp>
      <p:graphicFrame>
        <p:nvGraphicFramePr>
          <p:cNvPr id="10" name="Chart 9">
            <a:extLst>
              <a:ext uri="{FF2B5EF4-FFF2-40B4-BE49-F238E27FC236}">
                <a16:creationId xmlns:a16="http://schemas.microsoft.com/office/drawing/2014/main" id="{4446D144-4318-15E2-3E0C-647C053F28FA}"/>
              </a:ext>
            </a:extLst>
          </p:cNvPr>
          <p:cNvGraphicFramePr>
            <a:graphicFrameLocks/>
          </p:cNvGraphicFramePr>
          <p:nvPr>
            <p:extLst>
              <p:ext uri="{D42A27DB-BD31-4B8C-83A1-F6EECF244321}">
                <p14:modId xmlns:p14="http://schemas.microsoft.com/office/powerpoint/2010/main" val="2581687995"/>
              </p:ext>
            </p:extLst>
          </p:nvPr>
        </p:nvGraphicFramePr>
        <p:xfrm>
          <a:off x="445770" y="2125028"/>
          <a:ext cx="6080760" cy="310419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0074679"/>
      </p:ext>
    </p:extLst>
  </p:cSld>
  <p:clrMapOvr>
    <a:masterClrMapping/>
  </p:clrMapOvr>
</p:sld>
</file>

<file path=ppt/theme/theme1.xml><?xml version="1.0" encoding="utf-8"?>
<a:theme xmlns:a="http://schemas.openxmlformats.org/drawingml/2006/main" name="Tema de Office">
  <a:themeElements>
    <a:clrScheme name="Retro 1">
      <a:dk1>
        <a:sysClr val="windowText" lastClr="000000"/>
      </a:dk1>
      <a:lt1>
        <a:sysClr val="window" lastClr="FFFFFF"/>
      </a:lt1>
      <a:dk2>
        <a:srgbClr val="446777"/>
      </a:dk2>
      <a:lt2>
        <a:srgbClr val="E7E6E6"/>
      </a:lt2>
      <a:accent1>
        <a:srgbClr val="7B2C3F"/>
      </a:accent1>
      <a:accent2>
        <a:srgbClr val="93623F"/>
      </a:accent2>
      <a:accent3>
        <a:srgbClr val="DC9427"/>
      </a:accent3>
      <a:accent4>
        <a:srgbClr val="696371"/>
      </a:accent4>
      <a:accent5>
        <a:srgbClr val="EEC7B9"/>
      </a:accent5>
      <a:accent6>
        <a:srgbClr val="C5E0CF"/>
      </a:accent6>
      <a:hlink>
        <a:srgbClr val="FFC000"/>
      </a:hlink>
      <a:folHlink>
        <a:srgbClr val="FFC000"/>
      </a:folHlink>
    </a:clrScheme>
    <a:fontScheme name="Custom 4">
      <a:majorFont>
        <a:latin typeface="Rockwell Extra Bol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259645_TF11292542_Win32" id="{920CFEF0-A595-4B89-B586-A98CC9C71831}" vid="{85B17E92-74F7-4F49-8C54-C10A6C736A5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webextension1.xml><?xml version="1.0" encoding="utf-8"?>
<we:webextension xmlns:we="http://schemas.microsoft.com/office/webextensions/webextension/2010/11" id="{56F70782-2EB1-47A0-BFBD-E15CBF9EB5D8}">
  <we:reference id="wa200003233" version="2.0.0.3" store="en-US" storeType="OMEX"/>
  <we:alternateReferences>
    <we:reference id="WA200003233" version="2.0.0.3" store="WA200003233" storeType="OMEX"/>
  </we:alternateReferences>
  <we:properties>
    <we:property name="pptInsertionSessionID" value="&quot;7DF2D34B-2351-4EA3-AABF-FB9F0186F58B&quot;"/>
    <we:property name="reportUrl" value="&quot;/groups/me/reports/3043ef93-f1e4-4e11-9c09-8c1ebd5290e0/441c37ab7094a4272dc5?experience=power-bi&quot;"/>
    <we:property name="reportName" value="&quot;New incidents&quot;"/>
    <we:property name="reportState" value="&quot;CONNECTED&quot;"/>
    <we:property name="embedUrl" value="&quot;/reportEmbed?reportId=3043ef93-f1e4-4e11-9c09-8c1ebd5290e0&amp;config=eyJjbHVzdGVyVXJsIjoiaHR0cHM6Ly9XQUJJLU5PUlRILUVVUk9QRS1GLVBSSU1BUlktcmVkaXJlY3QuYW5hbHlzaXMud2luZG93cy5uZXQiLCJlbWJlZEZlYXR1cmVzIjp7InVzYWdlTWV0cmljc1ZOZXh0Ijp0cnVlfX0%3D&amp;disableSensitivityBanner=true&quot;"/>
    <we:property name="pageName" value="&quot;441c37ab7094a4272dc5&quot;"/>
    <we:property name="pageDisplayName" value="&quot;TOP PAGE&quot;"/>
    <we:property name="datasetId" value="&quot;9fff8222-ddbb-457e-a3f5-4b33690a4c1a&quot;"/>
    <we:property name="sensitivityLabel" value="&quot;Public&quot;"/>
    <we:property name="sensitivityLabelTooltip" value="&quot;No damage to Sanofi if the information is disclosed, lost or stolen. Can be shared inside or outside Sanofi.&quot;"/>
    <we:property name="backgroundColor" value="&quot;#FFFFFF&quot;"/>
    <we:property name="bookmark" value="&quot;H4sIAAAAAAAAA+VY32/bNhD+VwK+9MUY9NOS8pak6VqgybIlS1EMgXEiTzZbWdQoKotr+H/fkZIdx3ESB0izbvOTxDuePn7f3fGSOROyqUuYncIU2T47VOrrFPTXPZ8NWNWtCY8XSZaJpEiSYujzRPgpWVVtpKoatj9nBvQYzaVsWihtIFr842rAoCzPYGzfCigbHLAadaMqKOU37JzJZHSLiwHDm7pUGmzIcwMGbdhrcqd3guD/FNIXgRt5jefITbcaRT4PE8gTL4sgCpJA8JjcClka2mkj5LPjm1oTmvnyMKEfB6koME/TYYLFMMQcaI+Z1dZ6RF8eKy05lMxh0th0EObsSJXt1D0d31k/V63m+BsWzlQZaWYUKfCCaCQrLgVWphkRCxY02Mc2Zws68ZlWxIdzPlXTUQ5aS2eYqL+ONBISwfb9xWAFXYRe5kfDME7yOBQgwgij7wH9gPeoN2FefD473oLwilaaThRH+lZZrJxO8iNVGZBVL1ASRFGaBqEXFr7Ii5B7eWTXH9Uw84oYM4E8S30hPHrMvR9YQ89q2IM7ENdQcVrdRHaC0LQanwHNHxGsRlKxbEJ5LxvTEbBHqznksrS77uNyyslqXPbleKvSRQcXvhGmE6htuedfSGOryGJZiRT8y5ruPfEzJ9UrMX21sEYM/Cz1wrxIs9D3shBQDB/Ool6KC1WfrrqFdblctptgwN5pNXXOfV9s2vzPFulsg83zLA30/Ovy4bFIgQ2x27kHrJPBJVC/Hda331bqrSv13XMsSZbdZeheXPANqt9iw7V0jZ6RpcdQSCwFs1/6RQvUh53ib6VeduZgk6WD8VjjGEz/evz8olxhDO6lQztFrdZY/Pn3Q+fzrq16PB5lCaElxalfeS5lOrqCZzL7aYK2Rh2xlZDL83zYQN+8OPcOPuQlPhxglaIL+7tafKdL4C6shzvdP3Uf/Yu7LXe0HE1Am82Gq3YstFc5mE3Gl74Bdsy3rt9nceH7SVHEaUIDRIHDNOS79vtXGwh64Fyq0Yd+y/bxboeCeS9Rg+aT2Ue8xvI+3JX9vmmJ6BK07MbrvmG81JH79rmKz+6yYGd567YG0S3u3S5Yc38wdkLj4eS/VNRAvltL+ukK+v+p3pV3hEHOkwx4TJO9/SsijvHJ8n6F++bHv/qezMamlJym3fVUZDQ+jR2/Agw4SuvuQxI7uxLOjI7xOfsoSYUu9iWUrQ375hAayd8sR4+Hstu5P2M42pmHLm/AD4c8SHmMIoU4EEkauTCPMmLwxuTq5m51ut92klRrmho4nkGFW8gikqASVo1HCXP/EFnRtVj8DQSlPVyIEQAA&quot;"/>
    <we:property name="initialStateBookmark" value="&quot;H4sIAAAAAAAAA+VY32/bNhD+VwK+9MUY9NOS8+a47lq0TrImyzAMgXEiTzZbWfQoKotr+H/fkZKdxHESB0izbvOTxDseP37f3emSJROymhewOIYZskN2pNTXGeivBz7rsLJdOzn5OOp//jg+7o+GtKzmRqqyYodLZkBP0FzIqobCRqDFPy47DIriFCb2LYeiwg6bo65UCYX8ho0zmYyucdVheD0vlAYb8syAQRv2itzpnc72fwrpROBGXuEZctOsRpHPwwSyxOtFEAVJIHhMbrksDO20EbLF8HquCc1yfYvQj4NU5JilaTfBvBtiBrTHLObWOqCTJ0pLDgVzmDRWDYQlG6iinrmn4Z31M1Vrjp8xd6bSSLOgSIEXRGNZcimwNNWYWLCgwT7WGVvRjU+1Ij6c87GajTPQWjrDVP010EhIBDv0V50NdBF6PT/qhnGSxaEAEUYYfQ/ofd6i3oZ5/vvpcAfCS1qpGlEc6TtlsXI6yQeqNCDLVqAkiKI0DUIvzH2R5SH3ssiuP6phz8tj7AnkvdQXwqPHzPuBNfSshi24vriCktPqNrIRQlVrfAY0f0ywKknFsg3lvaxMQ8ABrWaQycLuuo/LKSfLSdGW441K5w1c+EaYRjC35Z59IY2tIqt1JVLwL7d0b4lfOKleienLlTVi4PdSL8zytBf6Xi8EFN2Hs6iV4lzNjzfdwrpcrNtN0GHvtJo557YhVnX2Z410t872fdYGev5l/fBYpMCG2O/eHdbI4BKo3Q63t99U6o0r9d0zLEiW/WVoXlzwLarfYsW1dI2ekaXFkEssBLMnnWiB+qhR/K3U684cbLPUn0w0TsC0r8PnF+UGY3AvHeoZanWLxZ9/PXI+7+qyxeNRlhBaUpz6ledSpqEreCazv03R1qgjthRyfZ8PW+irF+fewYeswIcDbFJ0ZX+Xq+/0EbgL6+FO9099j/7F3ZY7WgZT0Ga74ao9C+1VLmaT8aW/AHvmW9Pve3Hu+0mex2lCA0SO3TTk+/b7VxsIWuBcqvGHdsvu8W6PgnkvUYPm08UnvMLiPtyN/b5pjegCtGzG67ZhvNSV2/a5ic/usmBneet2C6JbPLhZsOb2YmxE4+H0v1TUQL47S/rpCvr/qd6Ud4RBxpMe8Jgme/tXRBzjk+X9Ct+bH//T92Q2VoXkNO3eTkVG49PE8SvAgKN03hwksbEr4czoGF+yT5JUaGJfQFHbsG+OoJL8zXr0eCi7nfszhqO9eWjyBvywy4OUxyhSiAORpJEL8ygjBq9Npq7vVqf77SZJ1aaaA8dTKHEHWUQSlMKq8Shh9r8ezJ1BYGQ71+3h31x19Te4A8gssBEAAA==&quot;"/>
    <we:property name="isFiltersActionButtonVisible" value="true"/>
    <we:property name="isVisualContainerHeaderHidden" value="false"/>
    <we:property name="reportEmbeddedTime" value="&quot;2025-03-04T08:17:23.435Z&quot;"/>
    <we:property name="creatorTenantId" value="&quot;aca3c8d6-aa71-4e1a-a10e-03572fc58c0b&quot;"/>
    <we:property name="creatorUserId" value="&quot;10032001F10BE55C&quot;"/>
    <we:property name="creatorSessionId" value="&quot;fd8446ec-fcae-4f8e-b52a-521c9f879e61&quot;"/>
    <we:property name="artifactViewState" value="&quot;live&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Álbum de fotos de viaje por carretera</Template>
  <TotalTime>2766</TotalTime>
  <Words>885</Words>
  <Application>Microsoft Office PowerPoint</Application>
  <PresentationFormat>Widescreen</PresentationFormat>
  <Paragraphs>117</Paragraphs>
  <Slides>12</Slides>
  <Notes>9</Notes>
  <HiddenSlides>3</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Avenir Next LT Pro</vt:lpstr>
      <vt:lpstr>Calibri</vt:lpstr>
      <vt:lpstr>Courier New</vt:lpstr>
      <vt:lpstr>Franklin Gothic Book</vt:lpstr>
      <vt:lpstr>Posterama</vt:lpstr>
      <vt:lpstr>Rockwell Extra Bold</vt:lpstr>
      <vt:lpstr>Segoe UI</vt:lpstr>
      <vt:lpstr>Wingdings</vt:lpstr>
      <vt:lpstr>Tema de Office</vt:lpstr>
      <vt:lpstr>AI SAFE TRAVELS</vt:lpstr>
      <vt:lpstr>Our mission  At Safe Travels, our mission is simple: to keep travelers safe and connected unlocking the power of AI.   We use advanced technology to provide real-time security updates and ensure strong, reliable network connections. We prioritize your privacy and aim to make your travel experience secure and enjoyable.  They can also warn other users about potential threats and connect with local authorities so they can act with real-time data.  </vt:lpstr>
      <vt:lpstr>Our idea</vt:lpstr>
      <vt:lpstr>Data TO FEED THE MODEL</vt:lpstr>
      <vt:lpstr>Our added value</vt:lpstr>
      <vt:lpstr>With the previous data we can warn user about level of incident and they can warn others using NOKIA API inputs with &gt;98.1% accuracy (Model: Gradient Boosting) </vt:lpstr>
      <vt:lpstr>ANALYSIS for local authorities in real-time and real data</vt:lpstr>
      <vt:lpstr>PowerPoint Presentation</vt:lpstr>
      <vt:lpstr>Business impact</vt:lpstr>
      <vt:lpstr>SCALABILITY </vt:lpstr>
      <vt:lpstr>Let’s travel SOUND &amp; SAFE with your ai LOCAL buddy</vt:lpstr>
      <vt:lpstr>AI SAFE TRAVELS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Sicilia, Aleix /ES</dc:creator>
  <cp:lastModifiedBy>Sicilia, Aleix /ES</cp:lastModifiedBy>
  <cp:revision>1</cp:revision>
  <dcterms:created xsi:type="dcterms:W3CDTF">2025-02-20T13:00:02Z</dcterms:created>
  <dcterms:modified xsi:type="dcterms:W3CDTF">2025-03-04T10:24:34Z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e3dcb88-8425-4e1d-b1a3-bd5572915bbc_Enabled">
    <vt:lpwstr>true</vt:lpwstr>
  </property>
  <property fmtid="{D5CDD505-2E9C-101B-9397-08002B2CF9AE}" pid="3" name="MSIP_Label_9e3dcb88-8425-4e1d-b1a3-bd5572915bbc_SetDate">
    <vt:lpwstr>2025-02-21T07:43:56Z</vt:lpwstr>
  </property>
  <property fmtid="{D5CDD505-2E9C-101B-9397-08002B2CF9AE}" pid="4" name="MSIP_Label_9e3dcb88-8425-4e1d-b1a3-bd5572915bbc_Method">
    <vt:lpwstr>Privileged</vt:lpwstr>
  </property>
  <property fmtid="{D5CDD505-2E9C-101B-9397-08002B2CF9AE}" pid="5" name="MSIP_Label_9e3dcb88-8425-4e1d-b1a3-bd5572915bbc_Name">
    <vt:lpwstr>Internal</vt:lpwstr>
  </property>
  <property fmtid="{D5CDD505-2E9C-101B-9397-08002B2CF9AE}" pid="6" name="MSIP_Label_9e3dcb88-8425-4e1d-b1a3-bd5572915bbc_SiteId">
    <vt:lpwstr>aca3c8d6-aa71-4e1a-a10e-03572fc58c0b</vt:lpwstr>
  </property>
  <property fmtid="{D5CDD505-2E9C-101B-9397-08002B2CF9AE}" pid="7" name="MSIP_Label_9e3dcb88-8425-4e1d-b1a3-bd5572915bbc_ActionId">
    <vt:lpwstr>3be544d0-dabe-48f1-bf48-fec69f5422bb</vt:lpwstr>
  </property>
  <property fmtid="{D5CDD505-2E9C-101B-9397-08002B2CF9AE}" pid="8" name="MSIP_Label_9e3dcb88-8425-4e1d-b1a3-bd5572915bbc_ContentBits">
    <vt:lpwstr>1</vt:lpwstr>
  </property>
  <property fmtid="{D5CDD505-2E9C-101B-9397-08002B2CF9AE}" pid="9" name="ClassificationContentMarkingHeaderLocations">
    <vt:lpwstr>Tema de Office:5</vt:lpwstr>
  </property>
  <property fmtid="{D5CDD505-2E9C-101B-9397-08002B2CF9AE}" pid="10" name="ClassificationContentMarkingHeaderText">
    <vt:lpwstr>Internal</vt:lpwstr>
  </property>
</Properties>
</file>